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31"/>
  </p:notesMasterIdLst>
  <p:sldIdLst>
    <p:sldId id="258" r:id="rId2"/>
    <p:sldId id="276" r:id="rId3"/>
    <p:sldId id="294" r:id="rId4"/>
    <p:sldId id="287" r:id="rId5"/>
    <p:sldId id="288" r:id="rId6"/>
    <p:sldId id="289" r:id="rId7"/>
    <p:sldId id="290" r:id="rId8"/>
    <p:sldId id="291" r:id="rId9"/>
    <p:sldId id="292" r:id="rId10"/>
    <p:sldId id="297" r:id="rId11"/>
    <p:sldId id="286" r:id="rId12"/>
    <p:sldId id="293" r:id="rId13"/>
    <p:sldId id="274" r:id="rId14"/>
    <p:sldId id="305" r:id="rId15"/>
    <p:sldId id="275" r:id="rId16"/>
    <p:sldId id="306" r:id="rId17"/>
    <p:sldId id="307" r:id="rId18"/>
    <p:sldId id="308" r:id="rId19"/>
    <p:sldId id="309" r:id="rId20"/>
    <p:sldId id="310" r:id="rId21"/>
    <p:sldId id="302" r:id="rId22"/>
    <p:sldId id="284" r:id="rId23"/>
    <p:sldId id="285" r:id="rId24"/>
    <p:sldId id="312" r:id="rId25"/>
    <p:sldId id="304" r:id="rId26"/>
    <p:sldId id="311" r:id="rId27"/>
    <p:sldId id="280" r:id="rId28"/>
    <p:sldId id="282" r:id="rId29"/>
    <p:sldId id="283" r:id="rId3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2" autoAdjust="0"/>
    <p:restoredTop sz="94585" autoAdjust="0"/>
  </p:normalViewPr>
  <p:slideViewPr>
    <p:cSldViewPr>
      <p:cViewPr varScale="1">
        <p:scale>
          <a:sx n="74" d="100"/>
          <a:sy n="74" d="100"/>
        </p:scale>
        <p:origin x="-660" y="-90"/>
      </p:cViewPr>
      <p:guideLst>
        <p:guide orient="horz" pos="2160"/>
        <p:guide pos="2880"/>
      </p:guideLst>
    </p:cSldViewPr>
  </p:slideViewPr>
  <p:outlineViewPr>
    <p:cViewPr>
      <p:scale>
        <a:sx n="33" d="100"/>
        <a:sy n="33" d="100"/>
      </p:scale>
      <p:origin x="0" y="112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88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DB51D2-AAFC-41AF-B36E-9ED1B5C80A2A}" type="datetimeFigureOut">
              <a:rPr lang="fr-FR" smtClean="0"/>
              <a:pPr/>
              <a:t>13/11/2017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A9A84D-863F-4819-BEE2-1ADF865FFB65}" type="slidenum">
              <a:rPr lang="fr-FR" smtClean="0"/>
              <a:pPr/>
              <a:t>‹N°›</a:t>
            </a:fld>
            <a:endParaRPr lang="fr-FR"/>
          </a:p>
        </p:txBody>
      </p:sp>
    </p:spTree>
    <p:extLst>
      <p:ext uri="{BB962C8B-B14F-4D97-AF65-F5344CB8AC3E}">
        <p14:creationId xmlns:p14="http://schemas.microsoft.com/office/powerpoint/2010/main" val="618311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re 28"/>
          <p:cNvSpPr>
            <a:spLocks noGrp="1"/>
          </p:cNvSpPr>
          <p:nvPr>
            <p:ph type="ctrTitle"/>
          </p:nvPr>
        </p:nvSpPr>
        <p:spPr>
          <a:xfrm>
            <a:off x="381000" y="4853411"/>
            <a:ext cx="8458200" cy="1222375"/>
          </a:xfrm>
        </p:spPr>
        <p:txBody>
          <a:bodyPr anchor="t"/>
          <a:lstStyle/>
          <a:p>
            <a:r>
              <a:rPr kumimoji="0" lang="fr-FR" smtClean="0"/>
              <a:t>Cliquez pour modifier le style du titre</a:t>
            </a:r>
            <a:endParaRPr kumimoji="0" lang="en-US"/>
          </a:p>
        </p:txBody>
      </p:sp>
      <p:sp>
        <p:nvSpPr>
          <p:cNvPr id="9" name="Sous-titr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16" name="Espace réservé de la date 15"/>
          <p:cNvSpPr>
            <a:spLocks noGrp="1"/>
          </p:cNvSpPr>
          <p:nvPr>
            <p:ph type="dt" sz="half" idx="10"/>
          </p:nvPr>
        </p:nvSpPr>
        <p:spPr/>
        <p:txBody>
          <a:bodyPr/>
          <a:lstStyle/>
          <a:p>
            <a:fld id="{6E011C6A-7B0B-485E-AE9F-7BE353B56B6E}" type="datetimeFigureOut">
              <a:rPr lang="fr-FR" smtClean="0"/>
              <a:pPr/>
              <a:t>13/11/2017</a:t>
            </a:fld>
            <a:endParaRPr lang="fr-FR"/>
          </a:p>
        </p:txBody>
      </p:sp>
      <p:sp>
        <p:nvSpPr>
          <p:cNvPr id="2" name="Espace réservé du pied de page 1"/>
          <p:cNvSpPr>
            <a:spLocks noGrp="1"/>
          </p:cNvSpPr>
          <p:nvPr>
            <p:ph type="ftr" sz="quarter" idx="11"/>
          </p:nvPr>
        </p:nvSpPr>
        <p:spPr/>
        <p:txBody>
          <a:bodyPr/>
          <a:lstStyle/>
          <a:p>
            <a:endParaRPr lang="fr-FR"/>
          </a:p>
        </p:txBody>
      </p:sp>
      <p:sp>
        <p:nvSpPr>
          <p:cNvPr id="15" name="Espace réservé du numéro de diapositive 14"/>
          <p:cNvSpPr>
            <a:spLocks noGrp="1"/>
          </p:cNvSpPr>
          <p:nvPr>
            <p:ph type="sldNum" sz="quarter" idx="12"/>
          </p:nvPr>
        </p:nvSpPr>
        <p:spPr>
          <a:xfrm>
            <a:off x="8229600" y="6473952"/>
            <a:ext cx="758952" cy="246888"/>
          </a:xfrm>
        </p:spPr>
        <p:txBody>
          <a:bodyPr/>
          <a:lstStyle/>
          <a:p>
            <a:fld id="{7AF8510C-5D26-444A-863F-0ACFB504E421}"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6E011C6A-7B0B-485E-AE9F-7BE353B56B6E}" type="datetimeFigureOut">
              <a:rPr lang="fr-FR" smtClean="0"/>
              <a:pPr/>
              <a:t>13/11/2017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AF8510C-5D26-444A-863F-0ACFB504E421}"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549276"/>
            <a:ext cx="18288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549276"/>
            <a:ext cx="62484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6E011C6A-7B0B-485E-AE9F-7BE353B56B6E}" type="datetimeFigureOut">
              <a:rPr lang="fr-FR" smtClean="0"/>
              <a:pPr/>
              <a:t>13/11/2017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AF8510C-5D26-444A-863F-0ACFB504E421}"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2" name="Titre 21"/>
          <p:cNvSpPr>
            <a:spLocks noGrp="1"/>
          </p:cNvSpPr>
          <p:nvPr>
            <p:ph type="title"/>
          </p:nvPr>
        </p:nvSpPr>
        <p:spPr/>
        <p:txBody>
          <a:bodyPr/>
          <a:lstStyle/>
          <a:p>
            <a:r>
              <a:rPr kumimoji="0" lang="fr-FR" smtClean="0"/>
              <a:t>Cliquez pour modifier le style du titre</a:t>
            </a:r>
            <a:endParaRPr kumimoji="0" lang="en-US"/>
          </a:p>
        </p:txBody>
      </p:sp>
      <p:sp>
        <p:nvSpPr>
          <p:cNvPr id="27" name="Espace réservé du contenu 26"/>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5" name="Espace réservé de la date 24"/>
          <p:cNvSpPr>
            <a:spLocks noGrp="1"/>
          </p:cNvSpPr>
          <p:nvPr>
            <p:ph type="dt" sz="half" idx="10"/>
          </p:nvPr>
        </p:nvSpPr>
        <p:spPr/>
        <p:txBody>
          <a:bodyPr/>
          <a:lstStyle/>
          <a:p>
            <a:fld id="{6E011C6A-7B0B-485E-AE9F-7BE353B56B6E}" type="datetimeFigureOut">
              <a:rPr lang="fr-FR" smtClean="0"/>
              <a:pPr/>
              <a:t>13/11/2017</a:t>
            </a:fld>
            <a:endParaRPr lang="fr-FR"/>
          </a:p>
        </p:txBody>
      </p:sp>
      <p:sp>
        <p:nvSpPr>
          <p:cNvPr id="19" name="Espace réservé du pied de page 18"/>
          <p:cNvSpPr>
            <a:spLocks noGrp="1"/>
          </p:cNvSpPr>
          <p:nvPr>
            <p:ph type="ftr" sz="quarter" idx="11"/>
          </p:nvPr>
        </p:nvSpPr>
        <p:spPr>
          <a:xfrm>
            <a:off x="3581400" y="76200"/>
            <a:ext cx="2895600" cy="288925"/>
          </a:xfrm>
        </p:spPr>
        <p:txBody>
          <a:bodyPr/>
          <a:lstStyle/>
          <a:p>
            <a:endParaRPr lang="fr-FR"/>
          </a:p>
        </p:txBody>
      </p:sp>
      <p:sp>
        <p:nvSpPr>
          <p:cNvPr id="16" name="Espace réservé du numéro de diapositive 15"/>
          <p:cNvSpPr>
            <a:spLocks noGrp="1"/>
          </p:cNvSpPr>
          <p:nvPr>
            <p:ph type="sldNum" sz="quarter" idx="12"/>
          </p:nvPr>
        </p:nvSpPr>
        <p:spPr>
          <a:xfrm>
            <a:off x="8229600" y="6473952"/>
            <a:ext cx="758952" cy="246888"/>
          </a:xfrm>
        </p:spPr>
        <p:txBody>
          <a:bodyPr/>
          <a:lstStyle/>
          <a:p>
            <a:fld id="{7AF8510C-5D26-444A-863F-0ACFB504E421}"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2"/>
      </p:bgRef>
    </p:bg>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ce réservé du texte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19" name="Espace réservé de la date 18"/>
          <p:cNvSpPr>
            <a:spLocks noGrp="1"/>
          </p:cNvSpPr>
          <p:nvPr>
            <p:ph type="dt" sz="half" idx="10"/>
          </p:nvPr>
        </p:nvSpPr>
        <p:spPr/>
        <p:txBody>
          <a:bodyPr/>
          <a:lstStyle/>
          <a:p>
            <a:fld id="{6E011C6A-7B0B-485E-AE9F-7BE353B56B6E}" type="datetimeFigureOut">
              <a:rPr lang="fr-FR" smtClean="0"/>
              <a:pPr/>
              <a:t>13/11/2017</a:t>
            </a:fld>
            <a:endParaRPr lang="fr-FR"/>
          </a:p>
        </p:txBody>
      </p:sp>
      <p:sp>
        <p:nvSpPr>
          <p:cNvPr id="11" name="Espace réservé du pied de page 10"/>
          <p:cNvSpPr>
            <a:spLocks noGrp="1"/>
          </p:cNvSpPr>
          <p:nvPr>
            <p:ph type="ftr" sz="quarter" idx="11"/>
          </p:nvPr>
        </p:nvSpPr>
        <p:spPr/>
        <p:txBody>
          <a:bodyPr/>
          <a:lstStyle/>
          <a:p>
            <a:endParaRPr lang="fr-FR"/>
          </a:p>
        </p:txBody>
      </p:sp>
      <p:sp>
        <p:nvSpPr>
          <p:cNvPr id="16" name="Espace réservé du numéro de diapositive 15"/>
          <p:cNvSpPr>
            <a:spLocks noGrp="1"/>
          </p:cNvSpPr>
          <p:nvPr>
            <p:ph type="sldNum" sz="quarter" idx="12"/>
          </p:nvPr>
        </p:nvSpPr>
        <p:spPr/>
        <p:txBody>
          <a:bodyPr/>
          <a:lstStyle/>
          <a:p>
            <a:fld id="{7AF8510C-5D26-444A-863F-0ACFB504E421}" type="slidenum">
              <a:rPr lang="fr-FR" smtClean="0"/>
              <a:pPr/>
              <a:t>‹N°›</a:t>
            </a:fld>
            <a:endParaRPr lang="fr-FR"/>
          </a:p>
        </p:txBody>
      </p:sp>
      <p:sp>
        <p:nvSpPr>
          <p:cNvPr id="8" name="Titre 7"/>
          <p:cNvSpPr>
            <a:spLocks noGrp="1"/>
          </p:cNvSpPr>
          <p:nvPr>
            <p:ph type="title"/>
          </p:nvPr>
        </p:nvSpPr>
        <p:spPr>
          <a:xfrm>
            <a:off x="180475" y="2947085"/>
            <a:ext cx="8686800" cy="1184825"/>
          </a:xfrm>
        </p:spPr>
        <p:txBody>
          <a:bodyPr rtlCol="0" anchor="t"/>
          <a:lstStyle>
            <a:lvl1pPr algn="r">
              <a:defRPr/>
            </a:lvl1pPr>
          </a:lstStyle>
          <a:p>
            <a:r>
              <a:rPr kumimoji="0" lang="fr-FR" smtClean="0"/>
              <a:t>Cliquez pour modifier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0" name="Titre 19"/>
          <p:cNvSpPr>
            <a:spLocks noGrp="1"/>
          </p:cNvSpPr>
          <p:nvPr>
            <p:ph type="title"/>
          </p:nvPr>
        </p:nvSpPr>
        <p:spPr>
          <a:xfrm>
            <a:off x="301752" y="457200"/>
            <a:ext cx="8686800" cy="841248"/>
          </a:xfrm>
        </p:spPr>
        <p:txBody>
          <a:bodyPr/>
          <a:lstStyle/>
          <a:p>
            <a:r>
              <a:rPr kumimoji="0" lang="fr-FR" smtClean="0"/>
              <a:t>Cliquez pour modifier le style du titre</a:t>
            </a:r>
            <a:endParaRPr kumimoji="0" lang="en-US"/>
          </a:p>
        </p:txBody>
      </p:sp>
      <p:sp>
        <p:nvSpPr>
          <p:cNvPr id="14" name="Espace réservé du contenu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0"/>
          </p:nvPr>
        </p:nvSpPr>
        <p:spPr/>
        <p:txBody>
          <a:bodyPr/>
          <a:lstStyle/>
          <a:p>
            <a:fld id="{6E011C6A-7B0B-485E-AE9F-7BE353B56B6E}" type="datetimeFigureOut">
              <a:rPr lang="fr-FR" smtClean="0"/>
              <a:pPr/>
              <a:t>13/11/2017</a:t>
            </a:fld>
            <a:endParaRPr lang="fr-FR"/>
          </a:p>
        </p:txBody>
      </p:sp>
      <p:sp>
        <p:nvSpPr>
          <p:cNvPr id="10" name="Espace réservé du pied de page 9"/>
          <p:cNvSpPr>
            <a:spLocks noGrp="1"/>
          </p:cNvSpPr>
          <p:nvPr>
            <p:ph type="ftr" sz="quarter" idx="11"/>
          </p:nvPr>
        </p:nvSpPr>
        <p:spPr/>
        <p:txBody>
          <a:bodyPr/>
          <a:lstStyle/>
          <a:p>
            <a:endParaRPr lang="fr-FR"/>
          </a:p>
        </p:txBody>
      </p:sp>
      <p:sp>
        <p:nvSpPr>
          <p:cNvPr id="31" name="Espace réservé du numéro de diapositive 30"/>
          <p:cNvSpPr>
            <a:spLocks noGrp="1"/>
          </p:cNvSpPr>
          <p:nvPr>
            <p:ph type="sldNum" sz="quarter" idx="12"/>
          </p:nvPr>
        </p:nvSpPr>
        <p:spPr/>
        <p:txBody>
          <a:bodyPr/>
          <a:lstStyle/>
          <a:p>
            <a:fld id="{7AF8510C-5D26-444A-863F-0ACFB504E421}"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9" name="Titre 28"/>
          <p:cNvSpPr>
            <a:spLocks noGrp="1"/>
          </p:cNvSpPr>
          <p:nvPr>
            <p:ph type="title"/>
          </p:nvPr>
        </p:nvSpPr>
        <p:spPr>
          <a:xfrm>
            <a:off x="304800" y="5410200"/>
            <a:ext cx="8610600" cy="882650"/>
          </a:xfrm>
        </p:spPr>
        <p:txBody>
          <a:bodyPr anchor="ctr"/>
          <a:lstStyle>
            <a:lvl1pPr>
              <a:defRPr/>
            </a:lvl1p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25" name="Espace réservé du texte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8" name="Espace réservé du contenu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 name="Espace réservé de la date 9"/>
          <p:cNvSpPr>
            <a:spLocks noGrp="1"/>
          </p:cNvSpPr>
          <p:nvPr>
            <p:ph type="dt" sz="half" idx="10"/>
          </p:nvPr>
        </p:nvSpPr>
        <p:spPr/>
        <p:txBody>
          <a:bodyPr/>
          <a:lstStyle/>
          <a:p>
            <a:fld id="{6E011C6A-7B0B-485E-AE9F-7BE353B56B6E}" type="datetimeFigureOut">
              <a:rPr lang="fr-FR" smtClean="0"/>
              <a:pPr/>
              <a:t>13/11/2017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229600" y="6477000"/>
            <a:ext cx="762000" cy="246888"/>
          </a:xfrm>
        </p:spPr>
        <p:txBody>
          <a:bodyPr/>
          <a:lstStyle/>
          <a:p>
            <a:fld id="{7AF8510C-5D26-444A-863F-0ACFB504E421}" type="slidenum">
              <a:rPr lang="fr-FR" smtClean="0"/>
              <a:pPr/>
              <a:t>‹N°›</a:t>
            </a:fld>
            <a:endParaRPr lang="fr-FR"/>
          </a:p>
        </p:txBody>
      </p:sp>
      <p:sp>
        <p:nvSpPr>
          <p:cNvPr id="11" name="Connecteur droit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0" name="Titre 29"/>
          <p:cNvSpPr>
            <a:spLocks noGrp="1"/>
          </p:cNvSpPr>
          <p:nvPr>
            <p:ph type="title"/>
          </p:nvPr>
        </p:nvSpPr>
        <p:spPr>
          <a:xfrm>
            <a:off x="301752" y="457200"/>
            <a:ext cx="8686800" cy="841248"/>
          </a:xfrm>
        </p:spPr>
        <p:txBody>
          <a:bodyPr/>
          <a:lstStyle/>
          <a:p>
            <a:r>
              <a:rPr kumimoji="0" lang="fr-FR" smtClean="0"/>
              <a:t>Cliquez pour modifier le style du titre</a:t>
            </a:r>
            <a:endParaRPr kumimoji="0" lang="en-US"/>
          </a:p>
        </p:txBody>
      </p:sp>
      <p:sp>
        <p:nvSpPr>
          <p:cNvPr id="12" name="Espace réservé de la date 11"/>
          <p:cNvSpPr>
            <a:spLocks noGrp="1"/>
          </p:cNvSpPr>
          <p:nvPr>
            <p:ph type="dt" sz="half" idx="10"/>
          </p:nvPr>
        </p:nvSpPr>
        <p:spPr/>
        <p:txBody>
          <a:bodyPr/>
          <a:lstStyle/>
          <a:p>
            <a:fld id="{6E011C6A-7B0B-485E-AE9F-7BE353B56B6E}" type="datetimeFigureOut">
              <a:rPr lang="fr-FR" smtClean="0"/>
              <a:pPr/>
              <a:t>13/11/2017</a:t>
            </a:fld>
            <a:endParaRPr lang="fr-FR"/>
          </a:p>
        </p:txBody>
      </p:sp>
      <p:sp>
        <p:nvSpPr>
          <p:cNvPr id="21" name="Espace réservé du pied de page 20"/>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AF8510C-5D26-444A-863F-0ACFB504E421}"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6E011C6A-7B0B-485E-AE9F-7BE353B56B6E}" type="datetimeFigureOut">
              <a:rPr lang="fr-FR" smtClean="0"/>
              <a:pPr/>
              <a:t>13/11/2017</a:t>
            </a:fld>
            <a:endParaRPr lang="fr-FR"/>
          </a:p>
        </p:txBody>
      </p:sp>
      <p:sp>
        <p:nvSpPr>
          <p:cNvPr id="24" name="Espace réservé du pied de page 23"/>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AF8510C-5D26-444A-863F-0ACFB504E421}"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Connecteur droit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re 11"/>
          <p:cNvSpPr>
            <a:spLocks noGrp="1"/>
          </p:cNvSpPr>
          <p:nvPr>
            <p:ph type="title"/>
          </p:nvPr>
        </p:nvSpPr>
        <p:spPr>
          <a:xfrm>
            <a:off x="457200" y="5486400"/>
            <a:ext cx="8458200" cy="520700"/>
          </a:xfrm>
        </p:spPr>
        <p:txBody>
          <a:bodyPr anchor="ctr"/>
          <a:lstStyle>
            <a:lvl1pPr algn="l">
              <a:buNone/>
              <a:defRPr sz="2000" b="1"/>
            </a:lvl1pPr>
          </a:lstStyle>
          <a:p>
            <a:r>
              <a:rPr kumimoji="0" lang="fr-FR" smtClean="0"/>
              <a:t>Cliquez pour modifier le style du titre</a:t>
            </a:r>
            <a:endParaRPr kumimoji="0" lang="en-US"/>
          </a:p>
        </p:txBody>
      </p:sp>
      <p:sp>
        <p:nvSpPr>
          <p:cNvPr id="26" name="Espace réservé du texte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14" name="Espace réservé du contenu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5" name="Espace réservé de la date 24"/>
          <p:cNvSpPr>
            <a:spLocks noGrp="1"/>
          </p:cNvSpPr>
          <p:nvPr>
            <p:ph type="dt" sz="half" idx="10"/>
          </p:nvPr>
        </p:nvSpPr>
        <p:spPr/>
        <p:txBody>
          <a:bodyPr/>
          <a:lstStyle/>
          <a:p>
            <a:fld id="{6E011C6A-7B0B-485E-AE9F-7BE353B56B6E}" type="datetimeFigureOut">
              <a:rPr lang="fr-FR" smtClean="0"/>
              <a:pPr/>
              <a:t>13/11/2017</a:t>
            </a:fld>
            <a:endParaRPr lang="fr-FR"/>
          </a:p>
        </p:txBody>
      </p:sp>
      <p:sp>
        <p:nvSpPr>
          <p:cNvPr id="29" name="Espace réservé du pied de page 28"/>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AF8510C-5D26-444A-863F-0ACFB504E421}"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3" name="Espace réservé pour une imag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fr-FR" smtClean="0"/>
              <a:t>Cliquez sur l'icône pour ajouter une image</a:t>
            </a:r>
            <a:endParaRPr kumimoji="0" lang="en-US" dirty="0"/>
          </a:p>
        </p:txBody>
      </p:sp>
      <p:sp>
        <p:nvSpPr>
          <p:cNvPr id="7" name="Espace réservé de la date 6"/>
          <p:cNvSpPr>
            <a:spLocks noGrp="1"/>
          </p:cNvSpPr>
          <p:nvPr>
            <p:ph type="dt" sz="half" idx="10"/>
          </p:nvPr>
        </p:nvSpPr>
        <p:spPr/>
        <p:txBody>
          <a:bodyPr/>
          <a:lstStyle/>
          <a:p>
            <a:fld id="{6E011C6A-7B0B-485E-AE9F-7BE353B56B6E}" type="datetimeFigureOut">
              <a:rPr lang="fr-FR" smtClean="0"/>
              <a:pPr/>
              <a:t>13/11/2017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31" name="Espace réservé du numéro de diapositive 30"/>
          <p:cNvSpPr>
            <a:spLocks noGrp="1"/>
          </p:cNvSpPr>
          <p:nvPr>
            <p:ph type="sldNum" sz="quarter" idx="12"/>
          </p:nvPr>
        </p:nvSpPr>
        <p:spPr/>
        <p:txBody>
          <a:bodyPr/>
          <a:lstStyle/>
          <a:p>
            <a:fld id="{7AF8510C-5D26-444A-863F-0ACFB504E421}" type="slidenum">
              <a:rPr lang="fr-FR" smtClean="0"/>
              <a:pPr/>
              <a:t>‹N°›</a:t>
            </a:fld>
            <a:endParaRPr lang="fr-FR"/>
          </a:p>
        </p:txBody>
      </p:sp>
      <p:sp>
        <p:nvSpPr>
          <p:cNvPr id="17" name="Titre 16"/>
          <p:cNvSpPr>
            <a:spLocks noGrp="1"/>
          </p:cNvSpPr>
          <p:nvPr>
            <p:ph type="title"/>
          </p:nvPr>
        </p:nvSpPr>
        <p:spPr>
          <a:xfrm>
            <a:off x="381000" y="4993760"/>
            <a:ext cx="5867400" cy="522288"/>
          </a:xfrm>
        </p:spPr>
        <p:txBody>
          <a:bodyPr anchor="ctr"/>
          <a:lstStyle>
            <a:lvl1pPr algn="l">
              <a:buNone/>
              <a:defRPr sz="2000" b="1"/>
            </a:lvl1pPr>
          </a:lstStyle>
          <a:p>
            <a:r>
              <a:rPr kumimoji="0" lang="fr-FR" smtClean="0"/>
              <a:t>Cliquez pour modifier le style du titre</a:t>
            </a:r>
            <a:endParaRPr kumimoji="0" lang="en-US"/>
          </a:p>
        </p:txBody>
      </p:sp>
      <p:sp>
        <p:nvSpPr>
          <p:cNvPr id="26" name="Espace réservé du texte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Espace réservé du texte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1" name="Espace réservé de la date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6E011C6A-7B0B-485E-AE9F-7BE353B56B6E}" type="datetimeFigureOut">
              <a:rPr lang="fr-FR" smtClean="0"/>
              <a:pPr/>
              <a:t>13/11/2017</a:t>
            </a:fld>
            <a:endParaRPr lang="fr-FR"/>
          </a:p>
        </p:txBody>
      </p:sp>
      <p:sp>
        <p:nvSpPr>
          <p:cNvPr id="28" name="Espace réservé du pied de page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fr-FR"/>
          </a:p>
        </p:txBody>
      </p:sp>
      <p:sp>
        <p:nvSpPr>
          <p:cNvPr id="5" name="Espace réservé du numéro de diapositive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AF8510C-5D26-444A-863F-0ACFB504E421}" type="slidenum">
              <a:rPr lang="fr-FR" smtClean="0"/>
              <a:pPr/>
              <a:t>‹N°›</a:t>
            </a:fld>
            <a:endParaRPr lang="fr-FR"/>
          </a:p>
        </p:txBody>
      </p:sp>
      <p:sp>
        <p:nvSpPr>
          <p:cNvPr id="10" name="Espace réservé du titre 9"/>
          <p:cNvSpPr>
            <a:spLocks noGrp="1"/>
          </p:cNvSpPr>
          <p:nvPr>
            <p:ph type="title"/>
          </p:nvPr>
        </p:nvSpPr>
        <p:spPr>
          <a:xfrm>
            <a:off x="304800" y="457200"/>
            <a:ext cx="8686800" cy="838200"/>
          </a:xfrm>
          <a:prstGeom prst="rect">
            <a:avLst/>
          </a:prstGeom>
        </p:spPr>
        <p:txBody>
          <a:bodyPr vert="horz" anchor="ctr">
            <a:normAutofit/>
          </a:bodyPr>
          <a:lstStyle/>
          <a:p>
            <a:r>
              <a:rPr kumimoji="0" lang="fr-FR" smtClean="0"/>
              <a:t>Cliquez pour modifier le style du titre</a:t>
            </a:r>
            <a:endParaRPr kumimoji="0" lang="en-US"/>
          </a:p>
        </p:txBody>
      </p:sp>
      <p:sp>
        <p:nvSpPr>
          <p:cNvPr id="9" name="Connecteur droit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necteur droit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14290"/>
            <a:ext cx="8229600" cy="780696"/>
          </a:xfrm>
        </p:spPr>
        <p:txBody>
          <a:bodyPr>
            <a:normAutofit/>
          </a:bodyPr>
          <a:lstStyle/>
          <a:p>
            <a:r>
              <a:rPr lang="fr-FR" dirty="0" smtClean="0">
                <a:latin typeface="Algerian" pitchFamily="82" charset="0"/>
              </a:rPr>
              <a:t>       </a:t>
            </a:r>
            <a:r>
              <a:rPr lang="fr-FR" b="1" dirty="0" smtClean="0">
                <a:solidFill>
                  <a:schemeClr val="tx1"/>
                </a:solidFill>
                <a:latin typeface="Algerian" pitchFamily="82" charset="0"/>
              </a:rPr>
              <a:t>Université  de A. Mira Bejaia</a:t>
            </a:r>
            <a:endParaRPr lang="fr-FR" b="1" dirty="0">
              <a:solidFill>
                <a:schemeClr val="tx1"/>
              </a:solidFill>
              <a:latin typeface="Algerian" pitchFamily="82" charset="0"/>
            </a:endParaRPr>
          </a:p>
        </p:txBody>
      </p:sp>
      <p:sp>
        <p:nvSpPr>
          <p:cNvPr id="3" name="Espace réservé du contenu 2"/>
          <p:cNvSpPr>
            <a:spLocks noGrp="1"/>
          </p:cNvSpPr>
          <p:nvPr>
            <p:ph idx="1"/>
          </p:nvPr>
        </p:nvSpPr>
        <p:spPr>
          <a:xfrm>
            <a:off x="0" y="857232"/>
            <a:ext cx="9144000" cy="4071966"/>
          </a:xfrm>
        </p:spPr>
        <p:txBody>
          <a:bodyPr>
            <a:normAutofit/>
          </a:bodyPr>
          <a:lstStyle/>
          <a:p>
            <a:pPr algn="ctr">
              <a:buNone/>
            </a:pPr>
            <a:r>
              <a:rPr lang="fr-FR" dirty="0" smtClean="0"/>
              <a:t>        </a:t>
            </a:r>
            <a:r>
              <a:rPr lang="fr-FR" b="1" dirty="0" smtClean="0">
                <a:solidFill>
                  <a:schemeClr val="tx1"/>
                </a:solidFill>
                <a:latin typeface="Times New Roman" pitchFamily="18" charset="0"/>
                <a:cs typeface="Times New Roman" pitchFamily="18" charset="0"/>
              </a:rPr>
              <a:t>Faculté de technologie</a:t>
            </a:r>
          </a:p>
          <a:p>
            <a:pPr algn="ctr">
              <a:buNone/>
            </a:pPr>
            <a:r>
              <a:rPr lang="fr-FR" b="1" dirty="0" smtClean="0">
                <a:solidFill>
                  <a:schemeClr val="tx1"/>
                </a:solidFill>
                <a:latin typeface="Times New Roman" pitchFamily="18" charset="0"/>
                <a:cs typeface="Times New Roman" pitchFamily="18" charset="0"/>
              </a:rPr>
              <a:t>          Département de Génie des Procédés</a:t>
            </a:r>
          </a:p>
          <a:p>
            <a:pPr algn="ctr">
              <a:buNone/>
            </a:pPr>
            <a:r>
              <a:rPr lang="fr-FR" b="1" dirty="0" smtClean="0">
                <a:solidFill>
                  <a:schemeClr val="tx1"/>
                </a:solidFill>
                <a:latin typeface="Arial Black" pitchFamily="34" charset="0"/>
              </a:rPr>
              <a:t>      </a:t>
            </a:r>
            <a:r>
              <a:rPr lang="fr-FR" sz="3000" b="1" dirty="0" smtClean="0">
                <a:solidFill>
                  <a:schemeClr val="tx1"/>
                </a:solidFill>
                <a:latin typeface="Arial Black" pitchFamily="34" charset="0"/>
              </a:rPr>
              <a:t>Thème</a:t>
            </a:r>
          </a:p>
          <a:p>
            <a:pPr algn="ctr">
              <a:buNone/>
            </a:pPr>
            <a:r>
              <a:rPr lang="fr-FR" b="1" cap="all" dirty="0" smtClean="0">
                <a:solidFill>
                  <a:srgbClr val="00B0F0"/>
                </a:solidFill>
                <a:effectLst>
                  <a:reflection blurRad="12700" stA="48000" endA="300" endPos="55000" dir="5400000" sy="-90000" algn="bl" rotWithShape="0"/>
                </a:effectLst>
                <a:latin typeface="Times New Roman" pitchFamily="18" charset="0"/>
                <a:cs typeface="Times New Roman" pitchFamily="18" charset="0"/>
              </a:rPr>
              <a:t>Impacts socio-économiques</a:t>
            </a:r>
            <a:r>
              <a:rPr lang="fr-FR" cap="all" dirty="0" smtClean="0">
                <a:solidFill>
                  <a:srgbClr val="00B0F0"/>
                </a:solidFill>
                <a:effectLst>
                  <a:reflection blurRad="12700" stA="48000" endA="300" endPos="55000" dir="5400000" sy="-90000" algn="bl" rotWithShape="0"/>
                </a:effectLst>
                <a:latin typeface="Times New Roman" pitchFamily="18" charset="0"/>
                <a:cs typeface="Times New Roman" pitchFamily="18" charset="0"/>
              </a:rPr>
              <a:t> </a:t>
            </a:r>
            <a:r>
              <a:rPr lang="fr-FR" b="1" cap="all" dirty="0" smtClean="0">
                <a:solidFill>
                  <a:srgbClr val="00B0F0"/>
                </a:solidFill>
                <a:effectLst>
                  <a:reflection blurRad="12700" stA="48000" endA="300" endPos="55000" dir="5400000" sy="-90000" algn="bl" rotWithShape="0"/>
                </a:effectLst>
                <a:latin typeface="Times New Roman" pitchFamily="18" charset="0"/>
                <a:cs typeface="Times New Roman" pitchFamily="18" charset="0"/>
              </a:rPr>
              <a:t>de recyclage de déchets plastiques et de déchets papiers de la Willaya de </a:t>
            </a:r>
            <a:r>
              <a:rPr lang="fr-FR" b="1" cap="all" dirty="0" err="1" smtClean="0">
                <a:solidFill>
                  <a:srgbClr val="00B0F0"/>
                </a:solidFill>
                <a:effectLst>
                  <a:reflection blurRad="12700" stA="48000" endA="300" endPos="55000" dir="5400000" sy="-90000" algn="bl" rotWithShape="0"/>
                </a:effectLst>
                <a:latin typeface="Times New Roman" pitchFamily="18" charset="0"/>
                <a:cs typeface="Times New Roman" pitchFamily="18" charset="0"/>
              </a:rPr>
              <a:t>Béjaïa</a:t>
            </a:r>
            <a:endParaRPr lang="fr-FR" dirty="0" smtClean="0">
              <a:solidFill>
                <a:srgbClr val="00B0F0"/>
              </a:solidFill>
            </a:endParaRPr>
          </a:p>
          <a:p>
            <a:pPr>
              <a:buNone/>
            </a:pPr>
            <a:endParaRPr lang="fr-FR" b="1" dirty="0">
              <a:solidFill>
                <a:schemeClr val="tx1"/>
              </a:solidFill>
            </a:endParaRPr>
          </a:p>
        </p:txBody>
      </p:sp>
      <p:sp>
        <p:nvSpPr>
          <p:cNvPr id="5" name="Titre 1"/>
          <p:cNvSpPr txBox="1">
            <a:spLocks/>
          </p:cNvSpPr>
          <p:nvPr/>
        </p:nvSpPr>
        <p:spPr>
          <a:xfrm>
            <a:off x="214282" y="5500702"/>
            <a:ext cx="8715436" cy="1143008"/>
          </a:xfrm>
          <a:prstGeom prst="rect">
            <a:avLst/>
          </a:prstGeom>
        </p:spPr>
        <p:txBody>
          <a:bodyPr vert="horz" lIns="91440" tIns="45720" rIns="91440" bIns="45720" rtlCol="0" anchor="ctr">
            <a:normAutofit fontScale="975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Présenté par: </a:t>
            </a:r>
            <a:r>
              <a:rPr kumimoji="0" lang="fr-FR" b="1"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Kerrouche</a:t>
            </a:r>
            <a:r>
              <a:rPr kumimoji="0" lang="fr-FR"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Djamila</a:t>
            </a:r>
          </a:p>
          <a:p>
            <a:pPr marL="0" marR="0" lvl="0" indent="0" defTabSz="914400" rtl="0" eaLnBrk="1" fontAlgn="auto" latinLnBrk="0" hangingPunct="1">
              <a:lnSpc>
                <a:spcPct val="100000"/>
              </a:lnSpc>
              <a:spcBef>
                <a:spcPct val="0"/>
              </a:spcBef>
              <a:spcAft>
                <a:spcPts val="0"/>
              </a:spcAft>
              <a:buClrTx/>
              <a:buSzTx/>
              <a:buFontTx/>
              <a:buNone/>
              <a:tabLst/>
              <a:defRPr/>
            </a:pPr>
            <a:r>
              <a:rPr lang="fr-FR" b="1" dirty="0" smtClean="0">
                <a:latin typeface="Times New Roman" pitchFamily="18" charset="0"/>
                <a:ea typeface="+mj-ea"/>
                <a:cs typeface="Times New Roman" pitchFamily="18" charset="0"/>
              </a:rPr>
              <a:t>Laboratoire des Matériaux Organiques </a:t>
            </a:r>
          </a:p>
          <a:p>
            <a:pPr marL="0" marR="0" lvl="0" indent="0" defTabSz="914400" rtl="0" eaLnBrk="1" fontAlgn="auto" latinLnBrk="0" hangingPunct="1">
              <a:lnSpc>
                <a:spcPct val="100000"/>
              </a:lnSpc>
              <a:spcBef>
                <a:spcPct val="0"/>
              </a:spcBef>
              <a:spcAft>
                <a:spcPts val="0"/>
              </a:spcAft>
              <a:buClrTx/>
              <a:buSzTx/>
              <a:buFontTx/>
              <a:buNone/>
              <a:tabLst/>
              <a:defRPr/>
            </a:pPr>
            <a:r>
              <a:rPr kumimoji="0" lang="fr-FR" b="1" i="0" u="none" strike="noStrike" kern="1200" cap="none" spc="0" normalizeH="0" baseline="0" noProof="0" dirty="0" smtClean="0">
                <a:ln>
                  <a:noFill/>
                </a:ln>
                <a:solidFill>
                  <a:schemeClr val="tx1"/>
                </a:solidFill>
                <a:effectLst/>
                <a:uLnTx/>
                <a:uFillTx/>
                <a:latin typeface="Times New Roman" panose="02020603050405020304" pitchFamily="18" charset="0"/>
                <a:ea typeface="+mj-ea"/>
                <a:cs typeface="Times New Roman" panose="02020603050405020304" pitchFamily="18" charset="0"/>
              </a:rPr>
              <a:t>Laboratoire Economie de développement</a:t>
            </a:r>
            <a:endParaRPr kumimoji="0" lang="fr-FR"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endParaRPr>
          </a:p>
        </p:txBody>
      </p:sp>
      <p:sp>
        <p:nvSpPr>
          <p:cNvPr id="6" name="Freeform 15"/>
          <p:cNvSpPr>
            <a:spLocks/>
          </p:cNvSpPr>
          <p:nvPr/>
        </p:nvSpPr>
        <p:spPr bwMode="auto">
          <a:xfrm>
            <a:off x="8293100" y="6069409"/>
            <a:ext cx="815975" cy="815975"/>
          </a:xfrm>
          <a:custGeom>
            <a:avLst/>
            <a:gdLst>
              <a:gd name="T0" fmla="*/ 760 w 1027"/>
              <a:gd name="T1" fmla="*/ 632 h 1027"/>
              <a:gd name="T2" fmla="*/ 834 w 1027"/>
              <a:gd name="T3" fmla="*/ 610 h 1027"/>
              <a:gd name="T4" fmla="*/ 888 w 1027"/>
              <a:gd name="T5" fmla="*/ 548 h 1027"/>
              <a:gd name="T6" fmla="*/ 876 w 1027"/>
              <a:gd name="T7" fmla="*/ 470 h 1027"/>
              <a:gd name="T8" fmla="*/ 820 w 1027"/>
              <a:gd name="T9" fmla="*/ 398 h 1027"/>
              <a:gd name="T10" fmla="*/ 635 w 1027"/>
              <a:gd name="T11" fmla="*/ 564 h 1027"/>
              <a:gd name="T12" fmla="*/ 320 w 1027"/>
              <a:gd name="T13" fmla="*/ 658 h 1027"/>
              <a:gd name="T14" fmla="*/ 257 w 1027"/>
              <a:gd name="T15" fmla="*/ 680 h 1027"/>
              <a:gd name="T16" fmla="*/ 311 w 1027"/>
              <a:gd name="T17" fmla="*/ 576 h 1027"/>
              <a:gd name="T18" fmla="*/ 320 w 1027"/>
              <a:gd name="T19" fmla="*/ 403 h 1027"/>
              <a:gd name="T20" fmla="*/ 499 w 1027"/>
              <a:gd name="T21" fmla="*/ 271 h 1027"/>
              <a:gd name="T22" fmla="*/ 480 w 1027"/>
              <a:gd name="T23" fmla="*/ 229 h 1027"/>
              <a:gd name="T24" fmla="*/ 503 w 1027"/>
              <a:gd name="T25" fmla="*/ 191 h 1027"/>
              <a:gd name="T26" fmla="*/ 547 w 1027"/>
              <a:gd name="T27" fmla="*/ 264 h 1027"/>
              <a:gd name="T28" fmla="*/ 585 w 1027"/>
              <a:gd name="T29" fmla="*/ 338 h 1027"/>
              <a:gd name="T30" fmla="*/ 745 w 1027"/>
              <a:gd name="T31" fmla="*/ 255 h 1027"/>
              <a:gd name="T32" fmla="*/ 696 w 1027"/>
              <a:gd name="T33" fmla="*/ 172 h 1027"/>
              <a:gd name="T34" fmla="*/ 635 w 1027"/>
              <a:gd name="T35" fmla="*/ 137 h 1027"/>
              <a:gd name="T36" fmla="*/ 592 w 1027"/>
              <a:gd name="T37" fmla="*/ 125 h 1027"/>
              <a:gd name="T38" fmla="*/ 780 w 1027"/>
              <a:gd name="T39" fmla="*/ 74 h 1027"/>
              <a:gd name="T40" fmla="*/ 936 w 1027"/>
              <a:gd name="T41" fmla="*/ 222 h 1027"/>
              <a:gd name="T42" fmla="*/ 1019 w 1027"/>
              <a:gd name="T43" fmla="*/ 422 h 1027"/>
              <a:gd name="T44" fmla="*/ 1004 w 1027"/>
              <a:gd name="T45" fmla="*/ 666 h 1027"/>
              <a:gd name="T46" fmla="*/ 876 w 1027"/>
              <a:gd name="T47" fmla="*/ 876 h 1027"/>
              <a:gd name="T48" fmla="*/ 666 w 1027"/>
              <a:gd name="T49" fmla="*/ 1003 h 1027"/>
              <a:gd name="T50" fmla="*/ 410 w 1027"/>
              <a:gd name="T51" fmla="*/ 1016 h 1027"/>
              <a:gd name="T52" fmla="*/ 186 w 1027"/>
              <a:gd name="T53" fmla="*/ 909 h 1027"/>
              <a:gd name="T54" fmla="*/ 40 w 1027"/>
              <a:gd name="T55" fmla="*/ 712 h 1027"/>
              <a:gd name="T56" fmla="*/ 2 w 1027"/>
              <a:gd name="T57" fmla="*/ 460 h 1027"/>
              <a:gd name="T58" fmla="*/ 87 w 1027"/>
              <a:gd name="T59" fmla="*/ 226 h 1027"/>
              <a:gd name="T60" fmla="*/ 268 w 1027"/>
              <a:gd name="T61" fmla="*/ 62 h 1027"/>
              <a:gd name="T62" fmla="*/ 512 w 1027"/>
              <a:gd name="T63" fmla="*/ 0 h 1027"/>
              <a:gd name="T64" fmla="*/ 578 w 1027"/>
              <a:gd name="T65" fmla="*/ 4 h 1027"/>
              <a:gd name="T66" fmla="*/ 579 w 1027"/>
              <a:gd name="T67" fmla="*/ 123 h 1027"/>
              <a:gd name="T68" fmla="*/ 509 w 1027"/>
              <a:gd name="T69" fmla="*/ 116 h 1027"/>
              <a:gd name="T70" fmla="*/ 420 w 1027"/>
              <a:gd name="T71" fmla="*/ 122 h 1027"/>
              <a:gd name="T72" fmla="*/ 375 w 1027"/>
              <a:gd name="T73" fmla="*/ 134 h 1027"/>
              <a:gd name="T74" fmla="*/ 433 w 1027"/>
              <a:gd name="T75" fmla="*/ 142 h 1027"/>
              <a:gd name="T76" fmla="*/ 453 w 1027"/>
              <a:gd name="T77" fmla="*/ 200 h 1027"/>
              <a:gd name="T78" fmla="*/ 404 w 1027"/>
              <a:gd name="T79" fmla="*/ 173 h 1027"/>
              <a:gd name="T80" fmla="*/ 339 w 1027"/>
              <a:gd name="T81" fmla="*/ 191 h 1027"/>
              <a:gd name="T82" fmla="*/ 277 w 1027"/>
              <a:gd name="T83" fmla="*/ 262 h 1027"/>
              <a:gd name="T84" fmla="*/ 298 w 1027"/>
              <a:gd name="T85" fmla="*/ 333 h 1027"/>
              <a:gd name="T86" fmla="*/ 165 w 1027"/>
              <a:gd name="T87" fmla="*/ 468 h 1027"/>
              <a:gd name="T88" fmla="*/ 127 w 1027"/>
              <a:gd name="T89" fmla="*/ 568 h 1027"/>
              <a:gd name="T90" fmla="*/ 154 w 1027"/>
              <a:gd name="T91" fmla="*/ 673 h 1027"/>
              <a:gd name="T92" fmla="*/ 213 w 1027"/>
              <a:gd name="T93" fmla="*/ 773 h 1027"/>
              <a:gd name="T94" fmla="*/ 267 w 1027"/>
              <a:gd name="T95" fmla="*/ 829 h 1027"/>
              <a:gd name="T96" fmla="*/ 259 w 1027"/>
              <a:gd name="T97" fmla="*/ 808 h 1027"/>
              <a:gd name="T98" fmla="*/ 257 w 1027"/>
              <a:gd name="T99" fmla="*/ 680 h 1027"/>
              <a:gd name="T100" fmla="*/ 284 w 1027"/>
              <a:gd name="T101" fmla="*/ 754 h 1027"/>
              <a:gd name="T102" fmla="*/ 305 w 1027"/>
              <a:gd name="T103" fmla="*/ 820 h 1027"/>
              <a:gd name="T104" fmla="*/ 377 w 1027"/>
              <a:gd name="T105" fmla="*/ 846 h 1027"/>
              <a:gd name="T106" fmla="*/ 470 w 1027"/>
              <a:gd name="T107" fmla="*/ 841 h 1027"/>
              <a:gd name="T108" fmla="*/ 633 w 1027"/>
              <a:gd name="T109" fmla="*/ 850 h 1027"/>
              <a:gd name="T110" fmla="*/ 709 w 1027"/>
              <a:gd name="T111" fmla="*/ 848 h 1027"/>
              <a:gd name="T112" fmla="*/ 805 w 1027"/>
              <a:gd name="T113" fmla="*/ 793 h 1027"/>
              <a:gd name="T114" fmla="*/ 870 w 1027"/>
              <a:gd name="T115" fmla="*/ 697 h 1027"/>
              <a:gd name="T116" fmla="*/ 910 w 1027"/>
              <a:gd name="T117" fmla="*/ 574 h 1027"/>
              <a:gd name="T118" fmla="*/ 866 w 1027"/>
              <a:gd name="T119" fmla="*/ 632 h 1027"/>
              <a:gd name="T120" fmla="*/ 743 w 1027"/>
              <a:gd name="T121" fmla="*/ 668 h 1027"/>
              <a:gd name="T122" fmla="*/ 639 w 1027"/>
              <a:gd name="T123" fmla="*/ 670 h 1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7" h="1027">
                <a:moveTo>
                  <a:pt x="719" y="581"/>
                </a:moveTo>
                <a:lnTo>
                  <a:pt x="749" y="628"/>
                </a:lnTo>
                <a:lnTo>
                  <a:pt x="750" y="629"/>
                </a:lnTo>
                <a:lnTo>
                  <a:pt x="753" y="630"/>
                </a:lnTo>
                <a:lnTo>
                  <a:pt x="760" y="632"/>
                </a:lnTo>
                <a:lnTo>
                  <a:pt x="769" y="632"/>
                </a:lnTo>
                <a:lnTo>
                  <a:pt x="781" y="630"/>
                </a:lnTo>
                <a:lnTo>
                  <a:pt x="796" y="627"/>
                </a:lnTo>
                <a:lnTo>
                  <a:pt x="813" y="620"/>
                </a:lnTo>
                <a:lnTo>
                  <a:pt x="834" y="610"/>
                </a:lnTo>
                <a:lnTo>
                  <a:pt x="851" y="598"/>
                </a:lnTo>
                <a:lnTo>
                  <a:pt x="865" y="587"/>
                </a:lnTo>
                <a:lnTo>
                  <a:pt x="875" y="574"/>
                </a:lnTo>
                <a:lnTo>
                  <a:pt x="883" y="561"/>
                </a:lnTo>
                <a:lnTo>
                  <a:pt x="888" y="548"/>
                </a:lnTo>
                <a:lnTo>
                  <a:pt x="890" y="534"/>
                </a:lnTo>
                <a:lnTo>
                  <a:pt x="891" y="521"/>
                </a:lnTo>
                <a:lnTo>
                  <a:pt x="890" y="507"/>
                </a:lnTo>
                <a:lnTo>
                  <a:pt x="886" y="489"/>
                </a:lnTo>
                <a:lnTo>
                  <a:pt x="876" y="470"/>
                </a:lnTo>
                <a:lnTo>
                  <a:pt x="865" y="451"/>
                </a:lnTo>
                <a:lnTo>
                  <a:pt x="851" y="434"/>
                </a:lnTo>
                <a:lnTo>
                  <a:pt x="838" y="419"/>
                </a:lnTo>
                <a:lnTo>
                  <a:pt x="827" y="406"/>
                </a:lnTo>
                <a:lnTo>
                  <a:pt x="820" y="398"/>
                </a:lnTo>
                <a:lnTo>
                  <a:pt x="817" y="396"/>
                </a:lnTo>
                <a:lnTo>
                  <a:pt x="660" y="488"/>
                </a:lnTo>
                <a:lnTo>
                  <a:pt x="719" y="581"/>
                </a:lnTo>
                <a:lnTo>
                  <a:pt x="635" y="611"/>
                </a:lnTo>
                <a:lnTo>
                  <a:pt x="635" y="564"/>
                </a:lnTo>
                <a:lnTo>
                  <a:pt x="514" y="749"/>
                </a:lnTo>
                <a:lnTo>
                  <a:pt x="547" y="801"/>
                </a:lnTo>
                <a:lnTo>
                  <a:pt x="474" y="801"/>
                </a:lnTo>
                <a:lnTo>
                  <a:pt x="474" y="658"/>
                </a:lnTo>
                <a:lnTo>
                  <a:pt x="320" y="658"/>
                </a:lnTo>
                <a:lnTo>
                  <a:pt x="318" y="660"/>
                </a:lnTo>
                <a:lnTo>
                  <a:pt x="311" y="668"/>
                </a:lnTo>
                <a:lnTo>
                  <a:pt x="302" y="682"/>
                </a:lnTo>
                <a:lnTo>
                  <a:pt x="294" y="702"/>
                </a:lnTo>
                <a:lnTo>
                  <a:pt x="257" y="680"/>
                </a:lnTo>
                <a:lnTo>
                  <a:pt x="265" y="662"/>
                </a:lnTo>
                <a:lnTo>
                  <a:pt x="275" y="640"/>
                </a:lnTo>
                <a:lnTo>
                  <a:pt x="288" y="618"/>
                </a:lnTo>
                <a:lnTo>
                  <a:pt x="299" y="596"/>
                </a:lnTo>
                <a:lnTo>
                  <a:pt x="311" y="576"/>
                </a:lnTo>
                <a:lnTo>
                  <a:pt x="320" y="561"/>
                </a:lnTo>
                <a:lnTo>
                  <a:pt x="326" y="550"/>
                </a:lnTo>
                <a:lnTo>
                  <a:pt x="328" y="546"/>
                </a:lnTo>
                <a:lnTo>
                  <a:pt x="410" y="595"/>
                </a:lnTo>
                <a:lnTo>
                  <a:pt x="320" y="403"/>
                </a:lnTo>
                <a:lnTo>
                  <a:pt x="260" y="406"/>
                </a:lnTo>
                <a:lnTo>
                  <a:pt x="298" y="333"/>
                </a:lnTo>
                <a:lnTo>
                  <a:pt x="409" y="407"/>
                </a:lnTo>
                <a:lnTo>
                  <a:pt x="499" y="272"/>
                </a:lnTo>
                <a:lnTo>
                  <a:pt x="499" y="271"/>
                </a:lnTo>
                <a:lnTo>
                  <a:pt x="497" y="267"/>
                </a:lnTo>
                <a:lnTo>
                  <a:pt x="495" y="260"/>
                </a:lnTo>
                <a:lnTo>
                  <a:pt x="492" y="251"/>
                </a:lnTo>
                <a:lnTo>
                  <a:pt x="487" y="240"/>
                </a:lnTo>
                <a:lnTo>
                  <a:pt x="480" y="229"/>
                </a:lnTo>
                <a:lnTo>
                  <a:pt x="470" y="217"/>
                </a:lnTo>
                <a:lnTo>
                  <a:pt x="457" y="205"/>
                </a:lnTo>
                <a:lnTo>
                  <a:pt x="492" y="178"/>
                </a:lnTo>
                <a:lnTo>
                  <a:pt x="497" y="184"/>
                </a:lnTo>
                <a:lnTo>
                  <a:pt x="503" y="191"/>
                </a:lnTo>
                <a:lnTo>
                  <a:pt x="508" y="198"/>
                </a:lnTo>
                <a:lnTo>
                  <a:pt x="514" y="205"/>
                </a:lnTo>
                <a:lnTo>
                  <a:pt x="524" y="222"/>
                </a:lnTo>
                <a:lnTo>
                  <a:pt x="535" y="241"/>
                </a:lnTo>
                <a:lnTo>
                  <a:pt x="547" y="264"/>
                </a:lnTo>
                <a:lnTo>
                  <a:pt x="559" y="286"/>
                </a:lnTo>
                <a:lnTo>
                  <a:pt x="569" y="306"/>
                </a:lnTo>
                <a:lnTo>
                  <a:pt x="577" y="323"/>
                </a:lnTo>
                <a:lnTo>
                  <a:pt x="583" y="333"/>
                </a:lnTo>
                <a:lnTo>
                  <a:pt x="585" y="338"/>
                </a:lnTo>
                <a:lnTo>
                  <a:pt x="491" y="388"/>
                </a:lnTo>
                <a:lnTo>
                  <a:pt x="709" y="412"/>
                </a:lnTo>
                <a:lnTo>
                  <a:pt x="827" y="218"/>
                </a:lnTo>
                <a:lnTo>
                  <a:pt x="746" y="259"/>
                </a:lnTo>
                <a:lnTo>
                  <a:pt x="745" y="255"/>
                </a:lnTo>
                <a:lnTo>
                  <a:pt x="741" y="244"/>
                </a:lnTo>
                <a:lnTo>
                  <a:pt x="734" y="229"/>
                </a:lnTo>
                <a:lnTo>
                  <a:pt x="723" y="210"/>
                </a:lnTo>
                <a:lnTo>
                  <a:pt x="711" y="192"/>
                </a:lnTo>
                <a:lnTo>
                  <a:pt x="696" y="172"/>
                </a:lnTo>
                <a:lnTo>
                  <a:pt x="678" y="156"/>
                </a:lnTo>
                <a:lnTo>
                  <a:pt x="658" y="145"/>
                </a:lnTo>
                <a:lnTo>
                  <a:pt x="651" y="141"/>
                </a:lnTo>
                <a:lnTo>
                  <a:pt x="643" y="139"/>
                </a:lnTo>
                <a:lnTo>
                  <a:pt x="635" y="137"/>
                </a:lnTo>
                <a:lnTo>
                  <a:pt x="626" y="133"/>
                </a:lnTo>
                <a:lnTo>
                  <a:pt x="618" y="131"/>
                </a:lnTo>
                <a:lnTo>
                  <a:pt x="609" y="129"/>
                </a:lnTo>
                <a:lnTo>
                  <a:pt x="601" y="127"/>
                </a:lnTo>
                <a:lnTo>
                  <a:pt x="592" y="125"/>
                </a:lnTo>
                <a:lnTo>
                  <a:pt x="616" y="10"/>
                </a:lnTo>
                <a:lnTo>
                  <a:pt x="660" y="20"/>
                </a:lnTo>
                <a:lnTo>
                  <a:pt x="701" y="35"/>
                </a:lnTo>
                <a:lnTo>
                  <a:pt x="742" y="54"/>
                </a:lnTo>
                <a:lnTo>
                  <a:pt x="780" y="74"/>
                </a:lnTo>
                <a:lnTo>
                  <a:pt x="815" y="99"/>
                </a:lnTo>
                <a:lnTo>
                  <a:pt x="850" y="125"/>
                </a:lnTo>
                <a:lnTo>
                  <a:pt x="881" y="155"/>
                </a:lnTo>
                <a:lnTo>
                  <a:pt x="910" y="187"/>
                </a:lnTo>
                <a:lnTo>
                  <a:pt x="936" y="222"/>
                </a:lnTo>
                <a:lnTo>
                  <a:pt x="959" y="258"/>
                </a:lnTo>
                <a:lnTo>
                  <a:pt x="979" y="297"/>
                </a:lnTo>
                <a:lnTo>
                  <a:pt x="996" y="337"/>
                </a:lnTo>
                <a:lnTo>
                  <a:pt x="1010" y="378"/>
                </a:lnTo>
                <a:lnTo>
                  <a:pt x="1019" y="422"/>
                </a:lnTo>
                <a:lnTo>
                  <a:pt x="1025" y="467"/>
                </a:lnTo>
                <a:lnTo>
                  <a:pt x="1027" y="513"/>
                </a:lnTo>
                <a:lnTo>
                  <a:pt x="1025" y="566"/>
                </a:lnTo>
                <a:lnTo>
                  <a:pt x="1017" y="617"/>
                </a:lnTo>
                <a:lnTo>
                  <a:pt x="1004" y="666"/>
                </a:lnTo>
                <a:lnTo>
                  <a:pt x="987" y="712"/>
                </a:lnTo>
                <a:lnTo>
                  <a:pt x="965" y="757"/>
                </a:lnTo>
                <a:lnTo>
                  <a:pt x="940" y="800"/>
                </a:lnTo>
                <a:lnTo>
                  <a:pt x="910" y="840"/>
                </a:lnTo>
                <a:lnTo>
                  <a:pt x="876" y="876"/>
                </a:lnTo>
                <a:lnTo>
                  <a:pt x="840" y="909"/>
                </a:lnTo>
                <a:lnTo>
                  <a:pt x="800" y="939"/>
                </a:lnTo>
                <a:lnTo>
                  <a:pt x="758" y="964"/>
                </a:lnTo>
                <a:lnTo>
                  <a:pt x="713" y="986"/>
                </a:lnTo>
                <a:lnTo>
                  <a:pt x="666" y="1003"/>
                </a:lnTo>
                <a:lnTo>
                  <a:pt x="616" y="1016"/>
                </a:lnTo>
                <a:lnTo>
                  <a:pt x="565" y="1024"/>
                </a:lnTo>
                <a:lnTo>
                  <a:pt x="512" y="1027"/>
                </a:lnTo>
                <a:lnTo>
                  <a:pt x="461" y="1024"/>
                </a:lnTo>
                <a:lnTo>
                  <a:pt x="410" y="1016"/>
                </a:lnTo>
                <a:lnTo>
                  <a:pt x="360" y="1003"/>
                </a:lnTo>
                <a:lnTo>
                  <a:pt x="313" y="986"/>
                </a:lnTo>
                <a:lnTo>
                  <a:pt x="268" y="964"/>
                </a:lnTo>
                <a:lnTo>
                  <a:pt x="227" y="939"/>
                </a:lnTo>
                <a:lnTo>
                  <a:pt x="186" y="909"/>
                </a:lnTo>
                <a:lnTo>
                  <a:pt x="151" y="876"/>
                </a:lnTo>
                <a:lnTo>
                  <a:pt x="117" y="840"/>
                </a:lnTo>
                <a:lnTo>
                  <a:pt x="87" y="800"/>
                </a:lnTo>
                <a:lnTo>
                  <a:pt x="62" y="757"/>
                </a:lnTo>
                <a:lnTo>
                  <a:pt x="40" y="712"/>
                </a:lnTo>
                <a:lnTo>
                  <a:pt x="23" y="666"/>
                </a:lnTo>
                <a:lnTo>
                  <a:pt x="10" y="617"/>
                </a:lnTo>
                <a:lnTo>
                  <a:pt x="2" y="566"/>
                </a:lnTo>
                <a:lnTo>
                  <a:pt x="0" y="513"/>
                </a:lnTo>
                <a:lnTo>
                  <a:pt x="2" y="460"/>
                </a:lnTo>
                <a:lnTo>
                  <a:pt x="10" y="409"/>
                </a:lnTo>
                <a:lnTo>
                  <a:pt x="23" y="360"/>
                </a:lnTo>
                <a:lnTo>
                  <a:pt x="40" y="314"/>
                </a:lnTo>
                <a:lnTo>
                  <a:pt x="62" y="269"/>
                </a:lnTo>
                <a:lnTo>
                  <a:pt x="87" y="226"/>
                </a:lnTo>
                <a:lnTo>
                  <a:pt x="117" y="186"/>
                </a:lnTo>
                <a:lnTo>
                  <a:pt x="151" y="150"/>
                </a:lnTo>
                <a:lnTo>
                  <a:pt x="186" y="117"/>
                </a:lnTo>
                <a:lnTo>
                  <a:pt x="227" y="87"/>
                </a:lnTo>
                <a:lnTo>
                  <a:pt x="268" y="62"/>
                </a:lnTo>
                <a:lnTo>
                  <a:pt x="313" y="40"/>
                </a:lnTo>
                <a:lnTo>
                  <a:pt x="360" y="23"/>
                </a:lnTo>
                <a:lnTo>
                  <a:pt x="410" y="10"/>
                </a:lnTo>
                <a:lnTo>
                  <a:pt x="461" y="2"/>
                </a:lnTo>
                <a:lnTo>
                  <a:pt x="512" y="0"/>
                </a:lnTo>
                <a:lnTo>
                  <a:pt x="526" y="0"/>
                </a:lnTo>
                <a:lnTo>
                  <a:pt x="539" y="1"/>
                </a:lnTo>
                <a:lnTo>
                  <a:pt x="552" y="1"/>
                </a:lnTo>
                <a:lnTo>
                  <a:pt x="565" y="2"/>
                </a:lnTo>
                <a:lnTo>
                  <a:pt x="578" y="4"/>
                </a:lnTo>
                <a:lnTo>
                  <a:pt x="591" y="5"/>
                </a:lnTo>
                <a:lnTo>
                  <a:pt x="603" y="8"/>
                </a:lnTo>
                <a:lnTo>
                  <a:pt x="616" y="10"/>
                </a:lnTo>
                <a:lnTo>
                  <a:pt x="592" y="125"/>
                </a:lnTo>
                <a:lnTo>
                  <a:pt x="579" y="123"/>
                </a:lnTo>
                <a:lnTo>
                  <a:pt x="565" y="121"/>
                </a:lnTo>
                <a:lnTo>
                  <a:pt x="552" y="119"/>
                </a:lnTo>
                <a:lnTo>
                  <a:pt x="538" y="117"/>
                </a:lnTo>
                <a:lnTo>
                  <a:pt x="523" y="117"/>
                </a:lnTo>
                <a:lnTo>
                  <a:pt x="509" y="116"/>
                </a:lnTo>
                <a:lnTo>
                  <a:pt x="494" y="116"/>
                </a:lnTo>
                <a:lnTo>
                  <a:pt x="480" y="116"/>
                </a:lnTo>
                <a:lnTo>
                  <a:pt x="458" y="117"/>
                </a:lnTo>
                <a:lnTo>
                  <a:pt x="438" y="118"/>
                </a:lnTo>
                <a:lnTo>
                  <a:pt x="420" y="122"/>
                </a:lnTo>
                <a:lnTo>
                  <a:pt x="405" y="125"/>
                </a:lnTo>
                <a:lnTo>
                  <a:pt x="393" y="129"/>
                </a:lnTo>
                <a:lnTo>
                  <a:pt x="383" y="131"/>
                </a:lnTo>
                <a:lnTo>
                  <a:pt x="378" y="133"/>
                </a:lnTo>
                <a:lnTo>
                  <a:pt x="375" y="134"/>
                </a:lnTo>
                <a:lnTo>
                  <a:pt x="379" y="134"/>
                </a:lnTo>
                <a:lnTo>
                  <a:pt x="387" y="134"/>
                </a:lnTo>
                <a:lnTo>
                  <a:pt x="398" y="134"/>
                </a:lnTo>
                <a:lnTo>
                  <a:pt x="415" y="137"/>
                </a:lnTo>
                <a:lnTo>
                  <a:pt x="433" y="142"/>
                </a:lnTo>
                <a:lnTo>
                  <a:pt x="453" y="149"/>
                </a:lnTo>
                <a:lnTo>
                  <a:pt x="472" y="162"/>
                </a:lnTo>
                <a:lnTo>
                  <a:pt x="492" y="178"/>
                </a:lnTo>
                <a:lnTo>
                  <a:pt x="457" y="205"/>
                </a:lnTo>
                <a:lnTo>
                  <a:pt x="453" y="200"/>
                </a:lnTo>
                <a:lnTo>
                  <a:pt x="448" y="196"/>
                </a:lnTo>
                <a:lnTo>
                  <a:pt x="443" y="193"/>
                </a:lnTo>
                <a:lnTo>
                  <a:pt x="439" y="190"/>
                </a:lnTo>
                <a:lnTo>
                  <a:pt x="420" y="179"/>
                </a:lnTo>
                <a:lnTo>
                  <a:pt x="404" y="173"/>
                </a:lnTo>
                <a:lnTo>
                  <a:pt x="389" y="172"/>
                </a:lnTo>
                <a:lnTo>
                  <a:pt x="375" y="173"/>
                </a:lnTo>
                <a:lnTo>
                  <a:pt x="363" y="178"/>
                </a:lnTo>
                <a:lnTo>
                  <a:pt x="350" y="184"/>
                </a:lnTo>
                <a:lnTo>
                  <a:pt x="339" y="191"/>
                </a:lnTo>
                <a:lnTo>
                  <a:pt x="327" y="198"/>
                </a:lnTo>
                <a:lnTo>
                  <a:pt x="313" y="210"/>
                </a:lnTo>
                <a:lnTo>
                  <a:pt x="299" y="226"/>
                </a:lnTo>
                <a:lnTo>
                  <a:pt x="288" y="244"/>
                </a:lnTo>
                <a:lnTo>
                  <a:pt x="277" y="262"/>
                </a:lnTo>
                <a:lnTo>
                  <a:pt x="269" y="279"/>
                </a:lnTo>
                <a:lnTo>
                  <a:pt x="264" y="293"/>
                </a:lnTo>
                <a:lnTo>
                  <a:pt x="259" y="304"/>
                </a:lnTo>
                <a:lnTo>
                  <a:pt x="258" y="307"/>
                </a:lnTo>
                <a:lnTo>
                  <a:pt x="298" y="333"/>
                </a:lnTo>
                <a:lnTo>
                  <a:pt x="260" y="406"/>
                </a:lnTo>
                <a:lnTo>
                  <a:pt x="99" y="415"/>
                </a:lnTo>
                <a:lnTo>
                  <a:pt x="174" y="456"/>
                </a:lnTo>
                <a:lnTo>
                  <a:pt x="171" y="459"/>
                </a:lnTo>
                <a:lnTo>
                  <a:pt x="165" y="468"/>
                </a:lnTo>
                <a:lnTo>
                  <a:pt x="157" y="483"/>
                </a:lnTo>
                <a:lnTo>
                  <a:pt x="146" y="500"/>
                </a:lnTo>
                <a:lnTo>
                  <a:pt x="137" y="522"/>
                </a:lnTo>
                <a:lnTo>
                  <a:pt x="130" y="545"/>
                </a:lnTo>
                <a:lnTo>
                  <a:pt x="127" y="568"/>
                </a:lnTo>
                <a:lnTo>
                  <a:pt x="128" y="591"/>
                </a:lnTo>
                <a:lnTo>
                  <a:pt x="132" y="611"/>
                </a:lnTo>
                <a:lnTo>
                  <a:pt x="138" y="632"/>
                </a:lnTo>
                <a:lnTo>
                  <a:pt x="145" y="652"/>
                </a:lnTo>
                <a:lnTo>
                  <a:pt x="154" y="673"/>
                </a:lnTo>
                <a:lnTo>
                  <a:pt x="165" y="694"/>
                </a:lnTo>
                <a:lnTo>
                  <a:pt x="175" y="716"/>
                </a:lnTo>
                <a:lnTo>
                  <a:pt x="188" y="735"/>
                </a:lnTo>
                <a:lnTo>
                  <a:pt x="200" y="756"/>
                </a:lnTo>
                <a:lnTo>
                  <a:pt x="213" y="773"/>
                </a:lnTo>
                <a:lnTo>
                  <a:pt x="227" y="789"/>
                </a:lnTo>
                <a:lnTo>
                  <a:pt x="238" y="802"/>
                </a:lnTo>
                <a:lnTo>
                  <a:pt x="250" y="814"/>
                </a:lnTo>
                <a:lnTo>
                  <a:pt x="260" y="822"/>
                </a:lnTo>
                <a:lnTo>
                  <a:pt x="267" y="829"/>
                </a:lnTo>
                <a:lnTo>
                  <a:pt x="272" y="832"/>
                </a:lnTo>
                <a:lnTo>
                  <a:pt x="274" y="833"/>
                </a:lnTo>
                <a:lnTo>
                  <a:pt x="272" y="830"/>
                </a:lnTo>
                <a:lnTo>
                  <a:pt x="266" y="822"/>
                </a:lnTo>
                <a:lnTo>
                  <a:pt x="259" y="808"/>
                </a:lnTo>
                <a:lnTo>
                  <a:pt x="251" y="789"/>
                </a:lnTo>
                <a:lnTo>
                  <a:pt x="245" y="766"/>
                </a:lnTo>
                <a:lnTo>
                  <a:pt x="243" y="740"/>
                </a:lnTo>
                <a:lnTo>
                  <a:pt x="246" y="711"/>
                </a:lnTo>
                <a:lnTo>
                  <a:pt x="257" y="680"/>
                </a:lnTo>
                <a:lnTo>
                  <a:pt x="294" y="702"/>
                </a:lnTo>
                <a:lnTo>
                  <a:pt x="290" y="713"/>
                </a:lnTo>
                <a:lnTo>
                  <a:pt x="287" y="725"/>
                </a:lnTo>
                <a:lnTo>
                  <a:pt x="286" y="739"/>
                </a:lnTo>
                <a:lnTo>
                  <a:pt x="284" y="754"/>
                </a:lnTo>
                <a:lnTo>
                  <a:pt x="284" y="774"/>
                </a:lnTo>
                <a:lnTo>
                  <a:pt x="288" y="791"/>
                </a:lnTo>
                <a:lnTo>
                  <a:pt x="291" y="803"/>
                </a:lnTo>
                <a:lnTo>
                  <a:pt x="298" y="812"/>
                </a:lnTo>
                <a:lnTo>
                  <a:pt x="305" y="820"/>
                </a:lnTo>
                <a:lnTo>
                  <a:pt x="314" y="827"/>
                </a:lnTo>
                <a:lnTo>
                  <a:pt x="325" y="833"/>
                </a:lnTo>
                <a:lnTo>
                  <a:pt x="336" y="838"/>
                </a:lnTo>
                <a:lnTo>
                  <a:pt x="355" y="843"/>
                </a:lnTo>
                <a:lnTo>
                  <a:pt x="377" y="846"/>
                </a:lnTo>
                <a:lnTo>
                  <a:pt x="400" y="847"/>
                </a:lnTo>
                <a:lnTo>
                  <a:pt x="421" y="846"/>
                </a:lnTo>
                <a:lnTo>
                  <a:pt x="442" y="845"/>
                </a:lnTo>
                <a:lnTo>
                  <a:pt x="459" y="842"/>
                </a:lnTo>
                <a:lnTo>
                  <a:pt x="470" y="841"/>
                </a:lnTo>
                <a:lnTo>
                  <a:pt x="474" y="840"/>
                </a:lnTo>
                <a:lnTo>
                  <a:pt x="474" y="801"/>
                </a:lnTo>
                <a:lnTo>
                  <a:pt x="547" y="801"/>
                </a:lnTo>
                <a:lnTo>
                  <a:pt x="636" y="940"/>
                </a:lnTo>
                <a:lnTo>
                  <a:pt x="633" y="850"/>
                </a:lnTo>
                <a:lnTo>
                  <a:pt x="638" y="850"/>
                </a:lnTo>
                <a:lnTo>
                  <a:pt x="648" y="852"/>
                </a:lnTo>
                <a:lnTo>
                  <a:pt x="666" y="852"/>
                </a:lnTo>
                <a:lnTo>
                  <a:pt x="686" y="852"/>
                </a:lnTo>
                <a:lnTo>
                  <a:pt x="709" y="848"/>
                </a:lnTo>
                <a:lnTo>
                  <a:pt x="732" y="843"/>
                </a:lnTo>
                <a:lnTo>
                  <a:pt x="755" y="834"/>
                </a:lnTo>
                <a:lnTo>
                  <a:pt x="775" y="822"/>
                </a:lnTo>
                <a:lnTo>
                  <a:pt x="790" y="808"/>
                </a:lnTo>
                <a:lnTo>
                  <a:pt x="805" y="793"/>
                </a:lnTo>
                <a:lnTo>
                  <a:pt x="819" y="776"/>
                </a:lnTo>
                <a:lnTo>
                  <a:pt x="833" y="757"/>
                </a:lnTo>
                <a:lnTo>
                  <a:pt x="845" y="738"/>
                </a:lnTo>
                <a:lnTo>
                  <a:pt x="858" y="718"/>
                </a:lnTo>
                <a:lnTo>
                  <a:pt x="870" y="697"/>
                </a:lnTo>
                <a:lnTo>
                  <a:pt x="880" y="675"/>
                </a:lnTo>
                <a:lnTo>
                  <a:pt x="896" y="636"/>
                </a:lnTo>
                <a:lnTo>
                  <a:pt x="905" y="604"/>
                </a:lnTo>
                <a:lnTo>
                  <a:pt x="909" y="582"/>
                </a:lnTo>
                <a:lnTo>
                  <a:pt x="910" y="574"/>
                </a:lnTo>
                <a:lnTo>
                  <a:pt x="909" y="578"/>
                </a:lnTo>
                <a:lnTo>
                  <a:pt x="904" y="587"/>
                </a:lnTo>
                <a:lnTo>
                  <a:pt x="896" y="601"/>
                </a:lnTo>
                <a:lnTo>
                  <a:pt x="883" y="616"/>
                </a:lnTo>
                <a:lnTo>
                  <a:pt x="866" y="632"/>
                </a:lnTo>
                <a:lnTo>
                  <a:pt x="845" y="647"/>
                </a:lnTo>
                <a:lnTo>
                  <a:pt x="819" y="658"/>
                </a:lnTo>
                <a:lnTo>
                  <a:pt x="787" y="665"/>
                </a:lnTo>
                <a:lnTo>
                  <a:pt x="767" y="667"/>
                </a:lnTo>
                <a:lnTo>
                  <a:pt x="743" y="668"/>
                </a:lnTo>
                <a:lnTo>
                  <a:pt x="717" y="668"/>
                </a:lnTo>
                <a:lnTo>
                  <a:pt x="693" y="670"/>
                </a:lnTo>
                <a:lnTo>
                  <a:pt x="670" y="670"/>
                </a:lnTo>
                <a:lnTo>
                  <a:pt x="652" y="670"/>
                </a:lnTo>
                <a:lnTo>
                  <a:pt x="639" y="670"/>
                </a:lnTo>
                <a:lnTo>
                  <a:pt x="635" y="670"/>
                </a:lnTo>
                <a:lnTo>
                  <a:pt x="635" y="611"/>
                </a:lnTo>
                <a:lnTo>
                  <a:pt x="719" y="581"/>
                </a:lnTo>
                <a:close/>
              </a:path>
            </a:pathLst>
          </a:custGeom>
          <a:solidFill>
            <a:schemeClr val="hlink"/>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a:lstStyle/>
          <a:p>
            <a:endParaRPr lang="fr-F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0" y="1000108"/>
            <a:ext cx="91440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Dans la wilaya de Bejaia, l’enquête menée auprès des entreprises et des directions de l’environnement et de l’agriculture montre que les déchets  plastiques représentent </a:t>
            </a:r>
            <a:r>
              <a:rPr kumimoji="0" lang="fr-FR"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12%</a:t>
            </a:r>
            <a:r>
              <a:rPr kumimoji="0" lang="fr-FR"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de la quantité totale des déchets. </a:t>
            </a:r>
            <a:endParaRPr kumimoji="0" lang="fr-FR"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Freeform 15"/>
          <p:cNvSpPr>
            <a:spLocks/>
          </p:cNvSpPr>
          <p:nvPr/>
        </p:nvSpPr>
        <p:spPr bwMode="auto">
          <a:xfrm>
            <a:off x="8293100" y="5997575"/>
            <a:ext cx="815975" cy="815975"/>
          </a:xfrm>
          <a:custGeom>
            <a:avLst/>
            <a:gdLst>
              <a:gd name="T0" fmla="*/ 760 w 1027"/>
              <a:gd name="T1" fmla="*/ 632 h 1027"/>
              <a:gd name="T2" fmla="*/ 834 w 1027"/>
              <a:gd name="T3" fmla="*/ 610 h 1027"/>
              <a:gd name="T4" fmla="*/ 888 w 1027"/>
              <a:gd name="T5" fmla="*/ 548 h 1027"/>
              <a:gd name="T6" fmla="*/ 876 w 1027"/>
              <a:gd name="T7" fmla="*/ 470 h 1027"/>
              <a:gd name="T8" fmla="*/ 820 w 1027"/>
              <a:gd name="T9" fmla="*/ 398 h 1027"/>
              <a:gd name="T10" fmla="*/ 635 w 1027"/>
              <a:gd name="T11" fmla="*/ 564 h 1027"/>
              <a:gd name="T12" fmla="*/ 320 w 1027"/>
              <a:gd name="T13" fmla="*/ 658 h 1027"/>
              <a:gd name="T14" fmla="*/ 257 w 1027"/>
              <a:gd name="T15" fmla="*/ 680 h 1027"/>
              <a:gd name="T16" fmla="*/ 311 w 1027"/>
              <a:gd name="T17" fmla="*/ 576 h 1027"/>
              <a:gd name="T18" fmla="*/ 320 w 1027"/>
              <a:gd name="T19" fmla="*/ 403 h 1027"/>
              <a:gd name="T20" fmla="*/ 499 w 1027"/>
              <a:gd name="T21" fmla="*/ 271 h 1027"/>
              <a:gd name="T22" fmla="*/ 480 w 1027"/>
              <a:gd name="T23" fmla="*/ 229 h 1027"/>
              <a:gd name="T24" fmla="*/ 503 w 1027"/>
              <a:gd name="T25" fmla="*/ 191 h 1027"/>
              <a:gd name="T26" fmla="*/ 547 w 1027"/>
              <a:gd name="T27" fmla="*/ 264 h 1027"/>
              <a:gd name="T28" fmla="*/ 585 w 1027"/>
              <a:gd name="T29" fmla="*/ 338 h 1027"/>
              <a:gd name="T30" fmla="*/ 745 w 1027"/>
              <a:gd name="T31" fmla="*/ 255 h 1027"/>
              <a:gd name="T32" fmla="*/ 696 w 1027"/>
              <a:gd name="T33" fmla="*/ 172 h 1027"/>
              <a:gd name="T34" fmla="*/ 635 w 1027"/>
              <a:gd name="T35" fmla="*/ 137 h 1027"/>
              <a:gd name="T36" fmla="*/ 592 w 1027"/>
              <a:gd name="T37" fmla="*/ 125 h 1027"/>
              <a:gd name="T38" fmla="*/ 780 w 1027"/>
              <a:gd name="T39" fmla="*/ 74 h 1027"/>
              <a:gd name="T40" fmla="*/ 936 w 1027"/>
              <a:gd name="T41" fmla="*/ 222 h 1027"/>
              <a:gd name="T42" fmla="*/ 1019 w 1027"/>
              <a:gd name="T43" fmla="*/ 422 h 1027"/>
              <a:gd name="T44" fmla="*/ 1004 w 1027"/>
              <a:gd name="T45" fmla="*/ 666 h 1027"/>
              <a:gd name="T46" fmla="*/ 876 w 1027"/>
              <a:gd name="T47" fmla="*/ 876 h 1027"/>
              <a:gd name="T48" fmla="*/ 666 w 1027"/>
              <a:gd name="T49" fmla="*/ 1003 h 1027"/>
              <a:gd name="T50" fmla="*/ 410 w 1027"/>
              <a:gd name="T51" fmla="*/ 1016 h 1027"/>
              <a:gd name="T52" fmla="*/ 186 w 1027"/>
              <a:gd name="T53" fmla="*/ 909 h 1027"/>
              <a:gd name="T54" fmla="*/ 40 w 1027"/>
              <a:gd name="T55" fmla="*/ 712 h 1027"/>
              <a:gd name="T56" fmla="*/ 2 w 1027"/>
              <a:gd name="T57" fmla="*/ 460 h 1027"/>
              <a:gd name="T58" fmla="*/ 87 w 1027"/>
              <a:gd name="T59" fmla="*/ 226 h 1027"/>
              <a:gd name="T60" fmla="*/ 268 w 1027"/>
              <a:gd name="T61" fmla="*/ 62 h 1027"/>
              <a:gd name="T62" fmla="*/ 512 w 1027"/>
              <a:gd name="T63" fmla="*/ 0 h 1027"/>
              <a:gd name="T64" fmla="*/ 578 w 1027"/>
              <a:gd name="T65" fmla="*/ 4 h 1027"/>
              <a:gd name="T66" fmla="*/ 579 w 1027"/>
              <a:gd name="T67" fmla="*/ 123 h 1027"/>
              <a:gd name="T68" fmla="*/ 509 w 1027"/>
              <a:gd name="T69" fmla="*/ 116 h 1027"/>
              <a:gd name="T70" fmla="*/ 420 w 1027"/>
              <a:gd name="T71" fmla="*/ 122 h 1027"/>
              <a:gd name="T72" fmla="*/ 375 w 1027"/>
              <a:gd name="T73" fmla="*/ 134 h 1027"/>
              <a:gd name="T74" fmla="*/ 433 w 1027"/>
              <a:gd name="T75" fmla="*/ 142 h 1027"/>
              <a:gd name="T76" fmla="*/ 453 w 1027"/>
              <a:gd name="T77" fmla="*/ 200 h 1027"/>
              <a:gd name="T78" fmla="*/ 404 w 1027"/>
              <a:gd name="T79" fmla="*/ 173 h 1027"/>
              <a:gd name="T80" fmla="*/ 339 w 1027"/>
              <a:gd name="T81" fmla="*/ 191 h 1027"/>
              <a:gd name="T82" fmla="*/ 277 w 1027"/>
              <a:gd name="T83" fmla="*/ 262 h 1027"/>
              <a:gd name="T84" fmla="*/ 298 w 1027"/>
              <a:gd name="T85" fmla="*/ 333 h 1027"/>
              <a:gd name="T86" fmla="*/ 165 w 1027"/>
              <a:gd name="T87" fmla="*/ 468 h 1027"/>
              <a:gd name="T88" fmla="*/ 127 w 1027"/>
              <a:gd name="T89" fmla="*/ 568 h 1027"/>
              <a:gd name="T90" fmla="*/ 154 w 1027"/>
              <a:gd name="T91" fmla="*/ 673 h 1027"/>
              <a:gd name="T92" fmla="*/ 213 w 1027"/>
              <a:gd name="T93" fmla="*/ 773 h 1027"/>
              <a:gd name="T94" fmla="*/ 267 w 1027"/>
              <a:gd name="T95" fmla="*/ 829 h 1027"/>
              <a:gd name="T96" fmla="*/ 259 w 1027"/>
              <a:gd name="T97" fmla="*/ 808 h 1027"/>
              <a:gd name="T98" fmla="*/ 257 w 1027"/>
              <a:gd name="T99" fmla="*/ 680 h 1027"/>
              <a:gd name="T100" fmla="*/ 284 w 1027"/>
              <a:gd name="T101" fmla="*/ 754 h 1027"/>
              <a:gd name="T102" fmla="*/ 305 w 1027"/>
              <a:gd name="T103" fmla="*/ 820 h 1027"/>
              <a:gd name="T104" fmla="*/ 377 w 1027"/>
              <a:gd name="T105" fmla="*/ 846 h 1027"/>
              <a:gd name="T106" fmla="*/ 470 w 1027"/>
              <a:gd name="T107" fmla="*/ 841 h 1027"/>
              <a:gd name="T108" fmla="*/ 633 w 1027"/>
              <a:gd name="T109" fmla="*/ 850 h 1027"/>
              <a:gd name="T110" fmla="*/ 709 w 1027"/>
              <a:gd name="T111" fmla="*/ 848 h 1027"/>
              <a:gd name="T112" fmla="*/ 805 w 1027"/>
              <a:gd name="T113" fmla="*/ 793 h 1027"/>
              <a:gd name="T114" fmla="*/ 870 w 1027"/>
              <a:gd name="T115" fmla="*/ 697 h 1027"/>
              <a:gd name="T116" fmla="*/ 910 w 1027"/>
              <a:gd name="T117" fmla="*/ 574 h 1027"/>
              <a:gd name="T118" fmla="*/ 866 w 1027"/>
              <a:gd name="T119" fmla="*/ 632 h 1027"/>
              <a:gd name="T120" fmla="*/ 743 w 1027"/>
              <a:gd name="T121" fmla="*/ 668 h 1027"/>
              <a:gd name="T122" fmla="*/ 639 w 1027"/>
              <a:gd name="T123" fmla="*/ 670 h 1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7" h="1027">
                <a:moveTo>
                  <a:pt x="719" y="581"/>
                </a:moveTo>
                <a:lnTo>
                  <a:pt x="749" y="628"/>
                </a:lnTo>
                <a:lnTo>
                  <a:pt x="750" y="629"/>
                </a:lnTo>
                <a:lnTo>
                  <a:pt x="753" y="630"/>
                </a:lnTo>
                <a:lnTo>
                  <a:pt x="760" y="632"/>
                </a:lnTo>
                <a:lnTo>
                  <a:pt x="769" y="632"/>
                </a:lnTo>
                <a:lnTo>
                  <a:pt x="781" y="630"/>
                </a:lnTo>
                <a:lnTo>
                  <a:pt x="796" y="627"/>
                </a:lnTo>
                <a:lnTo>
                  <a:pt x="813" y="620"/>
                </a:lnTo>
                <a:lnTo>
                  <a:pt x="834" y="610"/>
                </a:lnTo>
                <a:lnTo>
                  <a:pt x="851" y="598"/>
                </a:lnTo>
                <a:lnTo>
                  <a:pt x="865" y="587"/>
                </a:lnTo>
                <a:lnTo>
                  <a:pt x="875" y="574"/>
                </a:lnTo>
                <a:lnTo>
                  <a:pt x="883" y="561"/>
                </a:lnTo>
                <a:lnTo>
                  <a:pt x="888" y="548"/>
                </a:lnTo>
                <a:lnTo>
                  <a:pt x="890" y="534"/>
                </a:lnTo>
                <a:lnTo>
                  <a:pt x="891" y="521"/>
                </a:lnTo>
                <a:lnTo>
                  <a:pt x="890" y="507"/>
                </a:lnTo>
                <a:lnTo>
                  <a:pt x="886" y="489"/>
                </a:lnTo>
                <a:lnTo>
                  <a:pt x="876" y="470"/>
                </a:lnTo>
                <a:lnTo>
                  <a:pt x="865" y="451"/>
                </a:lnTo>
                <a:lnTo>
                  <a:pt x="851" y="434"/>
                </a:lnTo>
                <a:lnTo>
                  <a:pt x="838" y="419"/>
                </a:lnTo>
                <a:lnTo>
                  <a:pt x="827" y="406"/>
                </a:lnTo>
                <a:lnTo>
                  <a:pt x="820" y="398"/>
                </a:lnTo>
                <a:lnTo>
                  <a:pt x="817" y="396"/>
                </a:lnTo>
                <a:lnTo>
                  <a:pt x="660" y="488"/>
                </a:lnTo>
                <a:lnTo>
                  <a:pt x="719" y="581"/>
                </a:lnTo>
                <a:lnTo>
                  <a:pt x="635" y="611"/>
                </a:lnTo>
                <a:lnTo>
                  <a:pt x="635" y="564"/>
                </a:lnTo>
                <a:lnTo>
                  <a:pt x="514" y="749"/>
                </a:lnTo>
                <a:lnTo>
                  <a:pt x="547" y="801"/>
                </a:lnTo>
                <a:lnTo>
                  <a:pt x="474" y="801"/>
                </a:lnTo>
                <a:lnTo>
                  <a:pt x="474" y="658"/>
                </a:lnTo>
                <a:lnTo>
                  <a:pt x="320" y="658"/>
                </a:lnTo>
                <a:lnTo>
                  <a:pt x="318" y="660"/>
                </a:lnTo>
                <a:lnTo>
                  <a:pt x="311" y="668"/>
                </a:lnTo>
                <a:lnTo>
                  <a:pt x="302" y="682"/>
                </a:lnTo>
                <a:lnTo>
                  <a:pt x="294" y="702"/>
                </a:lnTo>
                <a:lnTo>
                  <a:pt x="257" y="680"/>
                </a:lnTo>
                <a:lnTo>
                  <a:pt x="265" y="662"/>
                </a:lnTo>
                <a:lnTo>
                  <a:pt x="275" y="640"/>
                </a:lnTo>
                <a:lnTo>
                  <a:pt x="288" y="618"/>
                </a:lnTo>
                <a:lnTo>
                  <a:pt x="299" y="596"/>
                </a:lnTo>
                <a:lnTo>
                  <a:pt x="311" y="576"/>
                </a:lnTo>
                <a:lnTo>
                  <a:pt x="320" y="561"/>
                </a:lnTo>
                <a:lnTo>
                  <a:pt x="326" y="550"/>
                </a:lnTo>
                <a:lnTo>
                  <a:pt x="328" y="546"/>
                </a:lnTo>
                <a:lnTo>
                  <a:pt x="410" y="595"/>
                </a:lnTo>
                <a:lnTo>
                  <a:pt x="320" y="403"/>
                </a:lnTo>
                <a:lnTo>
                  <a:pt x="260" y="406"/>
                </a:lnTo>
                <a:lnTo>
                  <a:pt x="298" y="333"/>
                </a:lnTo>
                <a:lnTo>
                  <a:pt x="409" y="407"/>
                </a:lnTo>
                <a:lnTo>
                  <a:pt x="499" y="272"/>
                </a:lnTo>
                <a:lnTo>
                  <a:pt x="499" y="271"/>
                </a:lnTo>
                <a:lnTo>
                  <a:pt x="497" y="267"/>
                </a:lnTo>
                <a:lnTo>
                  <a:pt x="495" y="260"/>
                </a:lnTo>
                <a:lnTo>
                  <a:pt x="492" y="251"/>
                </a:lnTo>
                <a:lnTo>
                  <a:pt x="487" y="240"/>
                </a:lnTo>
                <a:lnTo>
                  <a:pt x="480" y="229"/>
                </a:lnTo>
                <a:lnTo>
                  <a:pt x="470" y="217"/>
                </a:lnTo>
                <a:lnTo>
                  <a:pt x="457" y="205"/>
                </a:lnTo>
                <a:lnTo>
                  <a:pt x="492" y="178"/>
                </a:lnTo>
                <a:lnTo>
                  <a:pt x="497" y="184"/>
                </a:lnTo>
                <a:lnTo>
                  <a:pt x="503" y="191"/>
                </a:lnTo>
                <a:lnTo>
                  <a:pt x="508" y="198"/>
                </a:lnTo>
                <a:lnTo>
                  <a:pt x="514" y="205"/>
                </a:lnTo>
                <a:lnTo>
                  <a:pt x="524" y="222"/>
                </a:lnTo>
                <a:lnTo>
                  <a:pt x="535" y="241"/>
                </a:lnTo>
                <a:lnTo>
                  <a:pt x="547" y="264"/>
                </a:lnTo>
                <a:lnTo>
                  <a:pt x="559" y="286"/>
                </a:lnTo>
                <a:lnTo>
                  <a:pt x="569" y="306"/>
                </a:lnTo>
                <a:lnTo>
                  <a:pt x="577" y="323"/>
                </a:lnTo>
                <a:lnTo>
                  <a:pt x="583" y="333"/>
                </a:lnTo>
                <a:lnTo>
                  <a:pt x="585" y="338"/>
                </a:lnTo>
                <a:lnTo>
                  <a:pt x="491" y="388"/>
                </a:lnTo>
                <a:lnTo>
                  <a:pt x="709" y="412"/>
                </a:lnTo>
                <a:lnTo>
                  <a:pt x="827" y="218"/>
                </a:lnTo>
                <a:lnTo>
                  <a:pt x="746" y="259"/>
                </a:lnTo>
                <a:lnTo>
                  <a:pt x="745" y="255"/>
                </a:lnTo>
                <a:lnTo>
                  <a:pt x="741" y="244"/>
                </a:lnTo>
                <a:lnTo>
                  <a:pt x="734" y="229"/>
                </a:lnTo>
                <a:lnTo>
                  <a:pt x="723" y="210"/>
                </a:lnTo>
                <a:lnTo>
                  <a:pt x="711" y="192"/>
                </a:lnTo>
                <a:lnTo>
                  <a:pt x="696" y="172"/>
                </a:lnTo>
                <a:lnTo>
                  <a:pt x="678" y="156"/>
                </a:lnTo>
                <a:lnTo>
                  <a:pt x="658" y="145"/>
                </a:lnTo>
                <a:lnTo>
                  <a:pt x="651" y="141"/>
                </a:lnTo>
                <a:lnTo>
                  <a:pt x="643" y="139"/>
                </a:lnTo>
                <a:lnTo>
                  <a:pt x="635" y="137"/>
                </a:lnTo>
                <a:lnTo>
                  <a:pt x="626" y="133"/>
                </a:lnTo>
                <a:lnTo>
                  <a:pt x="618" y="131"/>
                </a:lnTo>
                <a:lnTo>
                  <a:pt x="609" y="129"/>
                </a:lnTo>
                <a:lnTo>
                  <a:pt x="601" y="127"/>
                </a:lnTo>
                <a:lnTo>
                  <a:pt x="592" y="125"/>
                </a:lnTo>
                <a:lnTo>
                  <a:pt x="616" y="10"/>
                </a:lnTo>
                <a:lnTo>
                  <a:pt x="660" y="20"/>
                </a:lnTo>
                <a:lnTo>
                  <a:pt x="701" y="35"/>
                </a:lnTo>
                <a:lnTo>
                  <a:pt x="742" y="54"/>
                </a:lnTo>
                <a:lnTo>
                  <a:pt x="780" y="74"/>
                </a:lnTo>
                <a:lnTo>
                  <a:pt x="815" y="99"/>
                </a:lnTo>
                <a:lnTo>
                  <a:pt x="850" y="125"/>
                </a:lnTo>
                <a:lnTo>
                  <a:pt x="881" y="155"/>
                </a:lnTo>
                <a:lnTo>
                  <a:pt x="910" y="187"/>
                </a:lnTo>
                <a:lnTo>
                  <a:pt x="936" y="222"/>
                </a:lnTo>
                <a:lnTo>
                  <a:pt x="959" y="258"/>
                </a:lnTo>
                <a:lnTo>
                  <a:pt x="979" y="297"/>
                </a:lnTo>
                <a:lnTo>
                  <a:pt x="996" y="337"/>
                </a:lnTo>
                <a:lnTo>
                  <a:pt x="1010" y="378"/>
                </a:lnTo>
                <a:lnTo>
                  <a:pt x="1019" y="422"/>
                </a:lnTo>
                <a:lnTo>
                  <a:pt x="1025" y="467"/>
                </a:lnTo>
                <a:lnTo>
                  <a:pt x="1027" y="513"/>
                </a:lnTo>
                <a:lnTo>
                  <a:pt x="1025" y="566"/>
                </a:lnTo>
                <a:lnTo>
                  <a:pt x="1017" y="617"/>
                </a:lnTo>
                <a:lnTo>
                  <a:pt x="1004" y="666"/>
                </a:lnTo>
                <a:lnTo>
                  <a:pt x="987" y="712"/>
                </a:lnTo>
                <a:lnTo>
                  <a:pt x="965" y="757"/>
                </a:lnTo>
                <a:lnTo>
                  <a:pt x="940" y="800"/>
                </a:lnTo>
                <a:lnTo>
                  <a:pt x="910" y="840"/>
                </a:lnTo>
                <a:lnTo>
                  <a:pt x="876" y="876"/>
                </a:lnTo>
                <a:lnTo>
                  <a:pt x="840" y="909"/>
                </a:lnTo>
                <a:lnTo>
                  <a:pt x="800" y="939"/>
                </a:lnTo>
                <a:lnTo>
                  <a:pt x="758" y="964"/>
                </a:lnTo>
                <a:lnTo>
                  <a:pt x="713" y="986"/>
                </a:lnTo>
                <a:lnTo>
                  <a:pt x="666" y="1003"/>
                </a:lnTo>
                <a:lnTo>
                  <a:pt x="616" y="1016"/>
                </a:lnTo>
                <a:lnTo>
                  <a:pt x="565" y="1024"/>
                </a:lnTo>
                <a:lnTo>
                  <a:pt x="512" y="1027"/>
                </a:lnTo>
                <a:lnTo>
                  <a:pt x="461" y="1024"/>
                </a:lnTo>
                <a:lnTo>
                  <a:pt x="410" y="1016"/>
                </a:lnTo>
                <a:lnTo>
                  <a:pt x="360" y="1003"/>
                </a:lnTo>
                <a:lnTo>
                  <a:pt x="313" y="986"/>
                </a:lnTo>
                <a:lnTo>
                  <a:pt x="268" y="964"/>
                </a:lnTo>
                <a:lnTo>
                  <a:pt x="227" y="939"/>
                </a:lnTo>
                <a:lnTo>
                  <a:pt x="186" y="909"/>
                </a:lnTo>
                <a:lnTo>
                  <a:pt x="151" y="876"/>
                </a:lnTo>
                <a:lnTo>
                  <a:pt x="117" y="840"/>
                </a:lnTo>
                <a:lnTo>
                  <a:pt x="87" y="800"/>
                </a:lnTo>
                <a:lnTo>
                  <a:pt x="62" y="757"/>
                </a:lnTo>
                <a:lnTo>
                  <a:pt x="40" y="712"/>
                </a:lnTo>
                <a:lnTo>
                  <a:pt x="23" y="666"/>
                </a:lnTo>
                <a:lnTo>
                  <a:pt x="10" y="617"/>
                </a:lnTo>
                <a:lnTo>
                  <a:pt x="2" y="566"/>
                </a:lnTo>
                <a:lnTo>
                  <a:pt x="0" y="513"/>
                </a:lnTo>
                <a:lnTo>
                  <a:pt x="2" y="460"/>
                </a:lnTo>
                <a:lnTo>
                  <a:pt x="10" y="409"/>
                </a:lnTo>
                <a:lnTo>
                  <a:pt x="23" y="360"/>
                </a:lnTo>
                <a:lnTo>
                  <a:pt x="40" y="314"/>
                </a:lnTo>
                <a:lnTo>
                  <a:pt x="62" y="269"/>
                </a:lnTo>
                <a:lnTo>
                  <a:pt x="87" y="226"/>
                </a:lnTo>
                <a:lnTo>
                  <a:pt x="117" y="186"/>
                </a:lnTo>
                <a:lnTo>
                  <a:pt x="151" y="150"/>
                </a:lnTo>
                <a:lnTo>
                  <a:pt x="186" y="117"/>
                </a:lnTo>
                <a:lnTo>
                  <a:pt x="227" y="87"/>
                </a:lnTo>
                <a:lnTo>
                  <a:pt x="268" y="62"/>
                </a:lnTo>
                <a:lnTo>
                  <a:pt x="313" y="40"/>
                </a:lnTo>
                <a:lnTo>
                  <a:pt x="360" y="23"/>
                </a:lnTo>
                <a:lnTo>
                  <a:pt x="410" y="10"/>
                </a:lnTo>
                <a:lnTo>
                  <a:pt x="461" y="2"/>
                </a:lnTo>
                <a:lnTo>
                  <a:pt x="512" y="0"/>
                </a:lnTo>
                <a:lnTo>
                  <a:pt x="526" y="0"/>
                </a:lnTo>
                <a:lnTo>
                  <a:pt x="539" y="1"/>
                </a:lnTo>
                <a:lnTo>
                  <a:pt x="552" y="1"/>
                </a:lnTo>
                <a:lnTo>
                  <a:pt x="565" y="2"/>
                </a:lnTo>
                <a:lnTo>
                  <a:pt x="578" y="4"/>
                </a:lnTo>
                <a:lnTo>
                  <a:pt x="591" y="5"/>
                </a:lnTo>
                <a:lnTo>
                  <a:pt x="603" y="8"/>
                </a:lnTo>
                <a:lnTo>
                  <a:pt x="616" y="10"/>
                </a:lnTo>
                <a:lnTo>
                  <a:pt x="592" y="125"/>
                </a:lnTo>
                <a:lnTo>
                  <a:pt x="579" y="123"/>
                </a:lnTo>
                <a:lnTo>
                  <a:pt x="565" y="121"/>
                </a:lnTo>
                <a:lnTo>
                  <a:pt x="552" y="119"/>
                </a:lnTo>
                <a:lnTo>
                  <a:pt x="538" y="117"/>
                </a:lnTo>
                <a:lnTo>
                  <a:pt x="523" y="117"/>
                </a:lnTo>
                <a:lnTo>
                  <a:pt x="509" y="116"/>
                </a:lnTo>
                <a:lnTo>
                  <a:pt x="494" y="116"/>
                </a:lnTo>
                <a:lnTo>
                  <a:pt x="480" y="116"/>
                </a:lnTo>
                <a:lnTo>
                  <a:pt x="458" y="117"/>
                </a:lnTo>
                <a:lnTo>
                  <a:pt x="438" y="118"/>
                </a:lnTo>
                <a:lnTo>
                  <a:pt x="420" y="122"/>
                </a:lnTo>
                <a:lnTo>
                  <a:pt x="405" y="125"/>
                </a:lnTo>
                <a:lnTo>
                  <a:pt x="393" y="129"/>
                </a:lnTo>
                <a:lnTo>
                  <a:pt x="383" y="131"/>
                </a:lnTo>
                <a:lnTo>
                  <a:pt x="378" y="133"/>
                </a:lnTo>
                <a:lnTo>
                  <a:pt x="375" y="134"/>
                </a:lnTo>
                <a:lnTo>
                  <a:pt x="379" y="134"/>
                </a:lnTo>
                <a:lnTo>
                  <a:pt x="387" y="134"/>
                </a:lnTo>
                <a:lnTo>
                  <a:pt x="398" y="134"/>
                </a:lnTo>
                <a:lnTo>
                  <a:pt x="415" y="137"/>
                </a:lnTo>
                <a:lnTo>
                  <a:pt x="433" y="142"/>
                </a:lnTo>
                <a:lnTo>
                  <a:pt x="453" y="149"/>
                </a:lnTo>
                <a:lnTo>
                  <a:pt x="472" y="162"/>
                </a:lnTo>
                <a:lnTo>
                  <a:pt x="492" y="178"/>
                </a:lnTo>
                <a:lnTo>
                  <a:pt x="457" y="205"/>
                </a:lnTo>
                <a:lnTo>
                  <a:pt x="453" y="200"/>
                </a:lnTo>
                <a:lnTo>
                  <a:pt x="448" y="196"/>
                </a:lnTo>
                <a:lnTo>
                  <a:pt x="443" y="193"/>
                </a:lnTo>
                <a:lnTo>
                  <a:pt x="439" y="190"/>
                </a:lnTo>
                <a:lnTo>
                  <a:pt x="420" y="179"/>
                </a:lnTo>
                <a:lnTo>
                  <a:pt x="404" y="173"/>
                </a:lnTo>
                <a:lnTo>
                  <a:pt x="389" y="172"/>
                </a:lnTo>
                <a:lnTo>
                  <a:pt x="375" y="173"/>
                </a:lnTo>
                <a:lnTo>
                  <a:pt x="363" y="178"/>
                </a:lnTo>
                <a:lnTo>
                  <a:pt x="350" y="184"/>
                </a:lnTo>
                <a:lnTo>
                  <a:pt x="339" y="191"/>
                </a:lnTo>
                <a:lnTo>
                  <a:pt x="327" y="198"/>
                </a:lnTo>
                <a:lnTo>
                  <a:pt x="313" y="210"/>
                </a:lnTo>
                <a:lnTo>
                  <a:pt x="299" y="226"/>
                </a:lnTo>
                <a:lnTo>
                  <a:pt x="288" y="244"/>
                </a:lnTo>
                <a:lnTo>
                  <a:pt x="277" y="262"/>
                </a:lnTo>
                <a:lnTo>
                  <a:pt x="269" y="279"/>
                </a:lnTo>
                <a:lnTo>
                  <a:pt x="264" y="293"/>
                </a:lnTo>
                <a:lnTo>
                  <a:pt x="259" y="304"/>
                </a:lnTo>
                <a:lnTo>
                  <a:pt x="258" y="307"/>
                </a:lnTo>
                <a:lnTo>
                  <a:pt x="298" y="333"/>
                </a:lnTo>
                <a:lnTo>
                  <a:pt x="260" y="406"/>
                </a:lnTo>
                <a:lnTo>
                  <a:pt x="99" y="415"/>
                </a:lnTo>
                <a:lnTo>
                  <a:pt x="174" y="456"/>
                </a:lnTo>
                <a:lnTo>
                  <a:pt x="171" y="459"/>
                </a:lnTo>
                <a:lnTo>
                  <a:pt x="165" y="468"/>
                </a:lnTo>
                <a:lnTo>
                  <a:pt x="157" y="483"/>
                </a:lnTo>
                <a:lnTo>
                  <a:pt x="146" y="500"/>
                </a:lnTo>
                <a:lnTo>
                  <a:pt x="137" y="522"/>
                </a:lnTo>
                <a:lnTo>
                  <a:pt x="130" y="545"/>
                </a:lnTo>
                <a:lnTo>
                  <a:pt x="127" y="568"/>
                </a:lnTo>
                <a:lnTo>
                  <a:pt x="128" y="591"/>
                </a:lnTo>
                <a:lnTo>
                  <a:pt x="132" y="611"/>
                </a:lnTo>
                <a:lnTo>
                  <a:pt x="138" y="632"/>
                </a:lnTo>
                <a:lnTo>
                  <a:pt x="145" y="652"/>
                </a:lnTo>
                <a:lnTo>
                  <a:pt x="154" y="673"/>
                </a:lnTo>
                <a:lnTo>
                  <a:pt x="165" y="694"/>
                </a:lnTo>
                <a:lnTo>
                  <a:pt x="175" y="716"/>
                </a:lnTo>
                <a:lnTo>
                  <a:pt x="188" y="735"/>
                </a:lnTo>
                <a:lnTo>
                  <a:pt x="200" y="756"/>
                </a:lnTo>
                <a:lnTo>
                  <a:pt x="213" y="773"/>
                </a:lnTo>
                <a:lnTo>
                  <a:pt x="227" y="789"/>
                </a:lnTo>
                <a:lnTo>
                  <a:pt x="238" y="802"/>
                </a:lnTo>
                <a:lnTo>
                  <a:pt x="250" y="814"/>
                </a:lnTo>
                <a:lnTo>
                  <a:pt x="260" y="822"/>
                </a:lnTo>
                <a:lnTo>
                  <a:pt x="267" y="829"/>
                </a:lnTo>
                <a:lnTo>
                  <a:pt x="272" y="832"/>
                </a:lnTo>
                <a:lnTo>
                  <a:pt x="274" y="833"/>
                </a:lnTo>
                <a:lnTo>
                  <a:pt x="272" y="830"/>
                </a:lnTo>
                <a:lnTo>
                  <a:pt x="266" y="822"/>
                </a:lnTo>
                <a:lnTo>
                  <a:pt x="259" y="808"/>
                </a:lnTo>
                <a:lnTo>
                  <a:pt x="251" y="789"/>
                </a:lnTo>
                <a:lnTo>
                  <a:pt x="245" y="766"/>
                </a:lnTo>
                <a:lnTo>
                  <a:pt x="243" y="740"/>
                </a:lnTo>
                <a:lnTo>
                  <a:pt x="246" y="711"/>
                </a:lnTo>
                <a:lnTo>
                  <a:pt x="257" y="680"/>
                </a:lnTo>
                <a:lnTo>
                  <a:pt x="294" y="702"/>
                </a:lnTo>
                <a:lnTo>
                  <a:pt x="290" y="713"/>
                </a:lnTo>
                <a:lnTo>
                  <a:pt x="287" y="725"/>
                </a:lnTo>
                <a:lnTo>
                  <a:pt x="286" y="739"/>
                </a:lnTo>
                <a:lnTo>
                  <a:pt x="284" y="754"/>
                </a:lnTo>
                <a:lnTo>
                  <a:pt x="284" y="774"/>
                </a:lnTo>
                <a:lnTo>
                  <a:pt x="288" y="791"/>
                </a:lnTo>
                <a:lnTo>
                  <a:pt x="291" y="803"/>
                </a:lnTo>
                <a:lnTo>
                  <a:pt x="298" y="812"/>
                </a:lnTo>
                <a:lnTo>
                  <a:pt x="305" y="820"/>
                </a:lnTo>
                <a:lnTo>
                  <a:pt x="314" y="827"/>
                </a:lnTo>
                <a:lnTo>
                  <a:pt x="325" y="833"/>
                </a:lnTo>
                <a:lnTo>
                  <a:pt x="336" y="838"/>
                </a:lnTo>
                <a:lnTo>
                  <a:pt x="355" y="843"/>
                </a:lnTo>
                <a:lnTo>
                  <a:pt x="377" y="846"/>
                </a:lnTo>
                <a:lnTo>
                  <a:pt x="400" y="847"/>
                </a:lnTo>
                <a:lnTo>
                  <a:pt x="421" y="846"/>
                </a:lnTo>
                <a:lnTo>
                  <a:pt x="442" y="845"/>
                </a:lnTo>
                <a:lnTo>
                  <a:pt x="459" y="842"/>
                </a:lnTo>
                <a:lnTo>
                  <a:pt x="470" y="841"/>
                </a:lnTo>
                <a:lnTo>
                  <a:pt x="474" y="840"/>
                </a:lnTo>
                <a:lnTo>
                  <a:pt x="474" y="801"/>
                </a:lnTo>
                <a:lnTo>
                  <a:pt x="547" y="801"/>
                </a:lnTo>
                <a:lnTo>
                  <a:pt x="636" y="940"/>
                </a:lnTo>
                <a:lnTo>
                  <a:pt x="633" y="850"/>
                </a:lnTo>
                <a:lnTo>
                  <a:pt x="638" y="850"/>
                </a:lnTo>
                <a:lnTo>
                  <a:pt x="648" y="852"/>
                </a:lnTo>
                <a:lnTo>
                  <a:pt x="666" y="852"/>
                </a:lnTo>
                <a:lnTo>
                  <a:pt x="686" y="852"/>
                </a:lnTo>
                <a:lnTo>
                  <a:pt x="709" y="848"/>
                </a:lnTo>
                <a:lnTo>
                  <a:pt x="732" y="843"/>
                </a:lnTo>
                <a:lnTo>
                  <a:pt x="755" y="834"/>
                </a:lnTo>
                <a:lnTo>
                  <a:pt x="775" y="822"/>
                </a:lnTo>
                <a:lnTo>
                  <a:pt x="790" y="808"/>
                </a:lnTo>
                <a:lnTo>
                  <a:pt x="805" y="793"/>
                </a:lnTo>
                <a:lnTo>
                  <a:pt x="819" y="776"/>
                </a:lnTo>
                <a:lnTo>
                  <a:pt x="833" y="757"/>
                </a:lnTo>
                <a:lnTo>
                  <a:pt x="845" y="738"/>
                </a:lnTo>
                <a:lnTo>
                  <a:pt x="858" y="718"/>
                </a:lnTo>
                <a:lnTo>
                  <a:pt x="870" y="697"/>
                </a:lnTo>
                <a:lnTo>
                  <a:pt x="880" y="675"/>
                </a:lnTo>
                <a:lnTo>
                  <a:pt x="896" y="636"/>
                </a:lnTo>
                <a:lnTo>
                  <a:pt x="905" y="604"/>
                </a:lnTo>
                <a:lnTo>
                  <a:pt x="909" y="582"/>
                </a:lnTo>
                <a:lnTo>
                  <a:pt x="910" y="574"/>
                </a:lnTo>
                <a:lnTo>
                  <a:pt x="909" y="578"/>
                </a:lnTo>
                <a:lnTo>
                  <a:pt x="904" y="587"/>
                </a:lnTo>
                <a:lnTo>
                  <a:pt x="896" y="601"/>
                </a:lnTo>
                <a:lnTo>
                  <a:pt x="883" y="616"/>
                </a:lnTo>
                <a:lnTo>
                  <a:pt x="866" y="632"/>
                </a:lnTo>
                <a:lnTo>
                  <a:pt x="845" y="647"/>
                </a:lnTo>
                <a:lnTo>
                  <a:pt x="819" y="658"/>
                </a:lnTo>
                <a:lnTo>
                  <a:pt x="787" y="665"/>
                </a:lnTo>
                <a:lnTo>
                  <a:pt x="767" y="667"/>
                </a:lnTo>
                <a:lnTo>
                  <a:pt x="743" y="668"/>
                </a:lnTo>
                <a:lnTo>
                  <a:pt x="717" y="668"/>
                </a:lnTo>
                <a:lnTo>
                  <a:pt x="693" y="670"/>
                </a:lnTo>
                <a:lnTo>
                  <a:pt x="670" y="670"/>
                </a:lnTo>
                <a:lnTo>
                  <a:pt x="652" y="670"/>
                </a:lnTo>
                <a:lnTo>
                  <a:pt x="639" y="670"/>
                </a:lnTo>
                <a:lnTo>
                  <a:pt x="635" y="670"/>
                </a:lnTo>
                <a:lnTo>
                  <a:pt x="635" y="611"/>
                </a:lnTo>
                <a:lnTo>
                  <a:pt x="719" y="581"/>
                </a:lnTo>
                <a:close/>
              </a:path>
            </a:pathLst>
          </a:custGeom>
          <a:solidFill>
            <a:schemeClr val="hlink"/>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a:lstStyle/>
          <a:p>
            <a:endParaRPr lang="fr-F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rchemin horizontal 2"/>
          <p:cNvSpPr/>
          <p:nvPr/>
        </p:nvSpPr>
        <p:spPr>
          <a:xfrm>
            <a:off x="1428728" y="1285860"/>
            <a:ext cx="6429420" cy="4071966"/>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6000" dirty="0" smtClean="0">
                <a:solidFill>
                  <a:schemeClr val="tx1"/>
                </a:solidFill>
                <a:latin typeface="Algerian" pitchFamily="82" charset="0"/>
              </a:rPr>
              <a:t>Le recyclage du Plastique</a:t>
            </a:r>
            <a:endParaRPr lang="fr-FR" sz="6000" dirty="0">
              <a:solidFill>
                <a:schemeClr val="tx1"/>
              </a:solidFill>
              <a:latin typeface="Algerian" pitchFamily="82" charset="0"/>
            </a:endParaRPr>
          </a:p>
        </p:txBody>
      </p:sp>
      <p:sp>
        <p:nvSpPr>
          <p:cNvPr id="4" name="Freeform 15"/>
          <p:cNvSpPr>
            <a:spLocks/>
          </p:cNvSpPr>
          <p:nvPr/>
        </p:nvSpPr>
        <p:spPr bwMode="auto">
          <a:xfrm>
            <a:off x="8293100" y="5997575"/>
            <a:ext cx="815975" cy="815975"/>
          </a:xfrm>
          <a:custGeom>
            <a:avLst/>
            <a:gdLst>
              <a:gd name="T0" fmla="*/ 760 w 1027"/>
              <a:gd name="T1" fmla="*/ 632 h 1027"/>
              <a:gd name="T2" fmla="*/ 834 w 1027"/>
              <a:gd name="T3" fmla="*/ 610 h 1027"/>
              <a:gd name="T4" fmla="*/ 888 w 1027"/>
              <a:gd name="T5" fmla="*/ 548 h 1027"/>
              <a:gd name="T6" fmla="*/ 876 w 1027"/>
              <a:gd name="T7" fmla="*/ 470 h 1027"/>
              <a:gd name="T8" fmla="*/ 820 w 1027"/>
              <a:gd name="T9" fmla="*/ 398 h 1027"/>
              <a:gd name="T10" fmla="*/ 635 w 1027"/>
              <a:gd name="T11" fmla="*/ 564 h 1027"/>
              <a:gd name="T12" fmla="*/ 320 w 1027"/>
              <a:gd name="T13" fmla="*/ 658 h 1027"/>
              <a:gd name="T14" fmla="*/ 257 w 1027"/>
              <a:gd name="T15" fmla="*/ 680 h 1027"/>
              <a:gd name="T16" fmla="*/ 311 w 1027"/>
              <a:gd name="T17" fmla="*/ 576 h 1027"/>
              <a:gd name="T18" fmla="*/ 320 w 1027"/>
              <a:gd name="T19" fmla="*/ 403 h 1027"/>
              <a:gd name="T20" fmla="*/ 499 w 1027"/>
              <a:gd name="T21" fmla="*/ 271 h 1027"/>
              <a:gd name="T22" fmla="*/ 480 w 1027"/>
              <a:gd name="T23" fmla="*/ 229 h 1027"/>
              <a:gd name="T24" fmla="*/ 503 w 1027"/>
              <a:gd name="T25" fmla="*/ 191 h 1027"/>
              <a:gd name="T26" fmla="*/ 547 w 1027"/>
              <a:gd name="T27" fmla="*/ 264 h 1027"/>
              <a:gd name="T28" fmla="*/ 585 w 1027"/>
              <a:gd name="T29" fmla="*/ 338 h 1027"/>
              <a:gd name="T30" fmla="*/ 745 w 1027"/>
              <a:gd name="T31" fmla="*/ 255 h 1027"/>
              <a:gd name="T32" fmla="*/ 696 w 1027"/>
              <a:gd name="T33" fmla="*/ 172 h 1027"/>
              <a:gd name="T34" fmla="*/ 635 w 1027"/>
              <a:gd name="T35" fmla="*/ 137 h 1027"/>
              <a:gd name="T36" fmla="*/ 592 w 1027"/>
              <a:gd name="T37" fmla="*/ 125 h 1027"/>
              <a:gd name="T38" fmla="*/ 780 w 1027"/>
              <a:gd name="T39" fmla="*/ 74 h 1027"/>
              <a:gd name="T40" fmla="*/ 936 w 1027"/>
              <a:gd name="T41" fmla="*/ 222 h 1027"/>
              <a:gd name="T42" fmla="*/ 1019 w 1027"/>
              <a:gd name="T43" fmla="*/ 422 h 1027"/>
              <a:gd name="T44" fmla="*/ 1004 w 1027"/>
              <a:gd name="T45" fmla="*/ 666 h 1027"/>
              <a:gd name="T46" fmla="*/ 876 w 1027"/>
              <a:gd name="T47" fmla="*/ 876 h 1027"/>
              <a:gd name="T48" fmla="*/ 666 w 1027"/>
              <a:gd name="T49" fmla="*/ 1003 h 1027"/>
              <a:gd name="T50" fmla="*/ 410 w 1027"/>
              <a:gd name="T51" fmla="*/ 1016 h 1027"/>
              <a:gd name="T52" fmla="*/ 186 w 1027"/>
              <a:gd name="T53" fmla="*/ 909 h 1027"/>
              <a:gd name="T54" fmla="*/ 40 w 1027"/>
              <a:gd name="T55" fmla="*/ 712 h 1027"/>
              <a:gd name="T56" fmla="*/ 2 w 1027"/>
              <a:gd name="T57" fmla="*/ 460 h 1027"/>
              <a:gd name="T58" fmla="*/ 87 w 1027"/>
              <a:gd name="T59" fmla="*/ 226 h 1027"/>
              <a:gd name="T60" fmla="*/ 268 w 1027"/>
              <a:gd name="T61" fmla="*/ 62 h 1027"/>
              <a:gd name="T62" fmla="*/ 512 w 1027"/>
              <a:gd name="T63" fmla="*/ 0 h 1027"/>
              <a:gd name="T64" fmla="*/ 578 w 1027"/>
              <a:gd name="T65" fmla="*/ 4 h 1027"/>
              <a:gd name="T66" fmla="*/ 579 w 1027"/>
              <a:gd name="T67" fmla="*/ 123 h 1027"/>
              <a:gd name="T68" fmla="*/ 509 w 1027"/>
              <a:gd name="T69" fmla="*/ 116 h 1027"/>
              <a:gd name="T70" fmla="*/ 420 w 1027"/>
              <a:gd name="T71" fmla="*/ 122 h 1027"/>
              <a:gd name="T72" fmla="*/ 375 w 1027"/>
              <a:gd name="T73" fmla="*/ 134 h 1027"/>
              <a:gd name="T74" fmla="*/ 433 w 1027"/>
              <a:gd name="T75" fmla="*/ 142 h 1027"/>
              <a:gd name="T76" fmla="*/ 453 w 1027"/>
              <a:gd name="T77" fmla="*/ 200 h 1027"/>
              <a:gd name="T78" fmla="*/ 404 w 1027"/>
              <a:gd name="T79" fmla="*/ 173 h 1027"/>
              <a:gd name="T80" fmla="*/ 339 w 1027"/>
              <a:gd name="T81" fmla="*/ 191 h 1027"/>
              <a:gd name="T82" fmla="*/ 277 w 1027"/>
              <a:gd name="T83" fmla="*/ 262 h 1027"/>
              <a:gd name="T84" fmla="*/ 298 w 1027"/>
              <a:gd name="T85" fmla="*/ 333 h 1027"/>
              <a:gd name="T86" fmla="*/ 165 w 1027"/>
              <a:gd name="T87" fmla="*/ 468 h 1027"/>
              <a:gd name="T88" fmla="*/ 127 w 1027"/>
              <a:gd name="T89" fmla="*/ 568 h 1027"/>
              <a:gd name="T90" fmla="*/ 154 w 1027"/>
              <a:gd name="T91" fmla="*/ 673 h 1027"/>
              <a:gd name="T92" fmla="*/ 213 w 1027"/>
              <a:gd name="T93" fmla="*/ 773 h 1027"/>
              <a:gd name="T94" fmla="*/ 267 w 1027"/>
              <a:gd name="T95" fmla="*/ 829 h 1027"/>
              <a:gd name="T96" fmla="*/ 259 w 1027"/>
              <a:gd name="T97" fmla="*/ 808 h 1027"/>
              <a:gd name="T98" fmla="*/ 257 w 1027"/>
              <a:gd name="T99" fmla="*/ 680 h 1027"/>
              <a:gd name="T100" fmla="*/ 284 w 1027"/>
              <a:gd name="T101" fmla="*/ 754 h 1027"/>
              <a:gd name="T102" fmla="*/ 305 w 1027"/>
              <a:gd name="T103" fmla="*/ 820 h 1027"/>
              <a:gd name="T104" fmla="*/ 377 w 1027"/>
              <a:gd name="T105" fmla="*/ 846 h 1027"/>
              <a:gd name="T106" fmla="*/ 470 w 1027"/>
              <a:gd name="T107" fmla="*/ 841 h 1027"/>
              <a:gd name="T108" fmla="*/ 633 w 1027"/>
              <a:gd name="T109" fmla="*/ 850 h 1027"/>
              <a:gd name="T110" fmla="*/ 709 w 1027"/>
              <a:gd name="T111" fmla="*/ 848 h 1027"/>
              <a:gd name="T112" fmla="*/ 805 w 1027"/>
              <a:gd name="T113" fmla="*/ 793 h 1027"/>
              <a:gd name="T114" fmla="*/ 870 w 1027"/>
              <a:gd name="T115" fmla="*/ 697 h 1027"/>
              <a:gd name="T116" fmla="*/ 910 w 1027"/>
              <a:gd name="T117" fmla="*/ 574 h 1027"/>
              <a:gd name="T118" fmla="*/ 866 w 1027"/>
              <a:gd name="T119" fmla="*/ 632 h 1027"/>
              <a:gd name="T120" fmla="*/ 743 w 1027"/>
              <a:gd name="T121" fmla="*/ 668 h 1027"/>
              <a:gd name="T122" fmla="*/ 639 w 1027"/>
              <a:gd name="T123" fmla="*/ 670 h 1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7" h="1027">
                <a:moveTo>
                  <a:pt x="719" y="581"/>
                </a:moveTo>
                <a:lnTo>
                  <a:pt x="749" y="628"/>
                </a:lnTo>
                <a:lnTo>
                  <a:pt x="750" y="629"/>
                </a:lnTo>
                <a:lnTo>
                  <a:pt x="753" y="630"/>
                </a:lnTo>
                <a:lnTo>
                  <a:pt x="760" y="632"/>
                </a:lnTo>
                <a:lnTo>
                  <a:pt x="769" y="632"/>
                </a:lnTo>
                <a:lnTo>
                  <a:pt x="781" y="630"/>
                </a:lnTo>
                <a:lnTo>
                  <a:pt x="796" y="627"/>
                </a:lnTo>
                <a:lnTo>
                  <a:pt x="813" y="620"/>
                </a:lnTo>
                <a:lnTo>
                  <a:pt x="834" y="610"/>
                </a:lnTo>
                <a:lnTo>
                  <a:pt x="851" y="598"/>
                </a:lnTo>
                <a:lnTo>
                  <a:pt x="865" y="587"/>
                </a:lnTo>
                <a:lnTo>
                  <a:pt x="875" y="574"/>
                </a:lnTo>
                <a:lnTo>
                  <a:pt x="883" y="561"/>
                </a:lnTo>
                <a:lnTo>
                  <a:pt x="888" y="548"/>
                </a:lnTo>
                <a:lnTo>
                  <a:pt x="890" y="534"/>
                </a:lnTo>
                <a:lnTo>
                  <a:pt x="891" y="521"/>
                </a:lnTo>
                <a:lnTo>
                  <a:pt x="890" y="507"/>
                </a:lnTo>
                <a:lnTo>
                  <a:pt x="886" y="489"/>
                </a:lnTo>
                <a:lnTo>
                  <a:pt x="876" y="470"/>
                </a:lnTo>
                <a:lnTo>
                  <a:pt x="865" y="451"/>
                </a:lnTo>
                <a:lnTo>
                  <a:pt x="851" y="434"/>
                </a:lnTo>
                <a:lnTo>
                  <a:pt x="838" y="419"/>
                </a:lnTo>
                <a:lnTo>
                  <a:pt x="827" y="406"/>
                </a:lnTo>
                <a:lnTo>
                  <a:pt x="820" y="398"/>
                </a:lnTo>
                <a:lnTo>
                  <a:pt x="817" y="396"/>
                </a:lnTo>
                <a:lnTo>
                  <a:pt x="660" y="488"/>
                </a:lnTo>
                <a:lnTo>
                  <a:pt x="719" y="581"/>
                </a:lnTo>
                <a:lnTo>
                  <a:pt x="635" y="611"/>
                </a:lnTo>
                <a:lnTo>
                  <a:pt x="635" y="564"/>
                </a:lnTo>
                <a:lnTo>
                  <a:pt x="514" y="749"/>
                </a:lnTo>
                <a:lnTo>
                  <a:pt x="547" y="801"/>
                </a:lnTo>
                <a:lnTo>
                  <a:pt x="474" y="801"/>
                </a:lnTo>
                <a:lnTo>
                  <a:pt x="474" y="658"/>
                </a:lnTo>
                <a:lnTo>
                  <a:pt x="320" y="658"/>
                </a:lnTo>
                <a:lnTo>
                  <a:pt x="318" y="660"/>
                </a:lnTo>
                <a:lnTo>
                  <a:pt x="311" y="668"/>
                </a:lnTo>
                <a:lnTo>
                  <a:pt x="302" y="682"/>
                </a:lnTo>
                <a:lnTo>
                  <a:pt x="294" y="702"/>
                </a:lnTo>
                <a:lnTo>
                  <a:pt x="257" y="680"/>
                </a:lnTo>
                <a:lnTo>
                  <a:pt x="265" y="662"/>
                </a:lnTo>
                <a:lnTo>
                  <a:pt x="275" y="640"/>
                </a:lnTo>
                <a:lnTo>
                  <a:pt x="288" y="618"/>
                </a:lnTo>
                <a:lnTo>
                  <a:pt x="299" y="596"/>
                </a:lnTo>
                <a:lnTo>
                  <a:pt x="311" y="576"/>
                </a:lnTo>
                <a:lnTo>
                  <a:pt x="320" y="561"/>
                </a:lnTo>
                <a:lnTo>
                  <a:pt x="326" y="550"/>
                </a:lnTo>
                <a:lnTo>
                  <a:pt x="328" y="546"/>
                </a:lnTo>
                <a:lnTo>
                  <a:pt x="410" y="595"/>
                </a:lnTo>
                <a:lnTo>
                  <a:pt x="320" y="403"/>
                </a:lnTo>
                <a:lnTo>
                  <a:pt x="260" y="406"/>
                </a:lnTo>
                <a:lnTo>
                  <a:pt x="298" y="333"/>
                </a:lnTo>
                <a:lnTo>
                  <a:pt x="409" y="407"/>
                </a:lnTo>
                <a:lnTo>
                  <a:pt x="499" y="272"/>
                </a:lnTo>
                <a:lnTo>
                  <a:pt x="499" y="271"/>
                </a:lnTo>
                <a:lnTo>
                  <a:pt x="497" y="267"/>
                </a:lnTo>
                <a:lnTo>
                  <a:pt x="495" y="260"/>
                </a:lnTo>
                <a:lnTo>
                  <a:pt x="492" y="251"/>
                </a:lnTo>
                <a:lnTo>
                  <a:pt x="487" y="240"/>
                </a:lnTo>
                <a:lnTo>
                  <a:pt x="480" y="229"/>
                </a:lnTo>
                <a:lnTo>
                  <a:pt x="470" y="217"/>
                </a:lnTo>
                <a:lnTo>
                  <a:pt x="457" y="205"/>
                </a:lnTo>
                <a:lnTo>
                  <a:pt x="492" y="178"/>
                </a:lnTo>
                <a:lnTo>
                  <a:pt x="497" y="184"/>
                </a:lnTo>
                <a:lnTo>
                  <a:pt x="503" y="191"/>
                </a:lnTo>
                <a:lnTo>
                  <a:pt x="508" y="198"/>
                </a:lnTo>
                <a:lnTo>
                  <a:pt x="514" y="205"/>
                </a:lnTo>
                <a:lnTo>
                  <a:pt x="524" y="222"/>
                </a:lnTo>
                <a:lnTo>
                  <a:pt x="535" y="241"/>
                </a:lnTo>
                <a:lnTo>
                  <a:pt x="547" y="264"/>
                </a:lnTo>
                <a:lnTo>
                  <a:pt x="559" y="286"/>
                </a:lnTo>
                <a:lnTo>
                  <a:pt x="569" y="306"/>
                </a:lnTo>
                <a:lnTo>
                  <a:pt x="577" y="323"/>
                </a:lnTo>
                <a:lnTo>
                  <a:pt x="583" y="333"/>
                </a:lnTo>
                <a:lnTo>
                  <a:pt x="585" y="338"/>
                </a:lnTo>
                <a:lnTo>
                  <a:pt x="491" y="388"/>
                </a:lnTo>
                <a:lnTo>
                  <a:pt x="709" y="412"/>
                </a:lnTo>
                <a:lnTo>
                  <a:pt x="827" y="218"/>
                </a:lnTo>
                <a:lnTo>
                  <a:pt x="746" y="259"/>
                </a:lnTo>
                <a:lnTo>
                  <a:pt x="745" y="255"/>
                </a:lnTo>
                <a:lnTo>
                  <a:pt x="741" y="244"/>
                </a:lnTo>
                <a:lnTo>
                  <a:pt x="734" y="229"/>
                </a:lnTo>
                <a:lnTo>
                  <a:pt x="723" y="210"/>
                </a:lnTo>
                <a:lnTo>
                  <a:pt x="711" y="192"/>
                </a:lnTo>
                <a:lnTo>
                  <a:pt x="696" y="172"/>
                </a:lnTo>
                <a:lnTo>
                  <a:pt x="678" y="156"/>
                </a:lnTo>
                <a:lnTo>
                  <a:pt x="658" y="145"/>
                </a:lnTo>
                <a:lnTo>
                  <a:pt x="651" y="141"/>
                </a:lnTo>
                <a:lnTo>
                  <a:pt x="643" y="139"/>
                </a:lnTo>
                <a:lnTo>
                  <a:pt x="635" y="137"/>
                </a:lnTo>
                <a:lnTo>
                  <a:pt x="626" y="133"/>
                </a:lnTo>
                <a:lnTo>
                  <a:pt x="618" y="131"/>
                </a:lnTo>
                <a:lnTo>
                  <a:pt x="609" y="129"/>
                </a:lnTo>
                <a:lnTo>
                  <a:pt x="601" y="127"/>
                </a:lnTo>
                <a:lnTo>
                  <a:pt x="592" y="125"/>
                </a:lnTo>
                <a:lnTo>
                  <a:pt x="616" y="10"/>
                </a:lnTo>
                <a:lnTo>
                  <a:pt x="660" y="20"/>
                </a:lnTo>
                <a:lnTo>
                  <a:pt x="701" y="35"/>
                </a:lnTo>
                <a:lnTo>
                  <a:pt x="742" y="54"/>
                </a:lnTo>
                <a:lnTo>
                  <a:pt x="780" y="74"/>
                </a:lnTo>
                <a:lnTo>
                  <a:pt x="815" y="99"/>
                </a:lnTo>
                <a:lnTo>
                  <a:pt x="850" y="125"/>
                </a:lnTo>
                <a:lnTo>
                  <a:pt x="881" y="155"/>
                </a:lnTo>
                <a:lnTo>
                  <a:pt x="910" y="187"/>
                </a:lnTo>
                <a:lnTo>
                  <a:pt x="936" y="222"/>
                </a:lnTo>
                <a:lnTo>
                  <a:pt x="959" y="258"/>
                </a:lnTo>
                <a:lnTo>
                  <a:pt x="979" y="297"/>
                </a:lnTo>
                <a:lnTo>
                  <a:pt x="996" y="337"/>
                </a:lnTo>
                <a:lnTo>
                  <a:pt x="1010" y="378"/>
                </a:lnTo>
                <a:lnTo>
                  <a:pt x="1019" y="422"/>
                </a:lnTo>
                <a:lnTo>
                  <a:pt x="1025" y="467"/>
                </a:lnTo>
                <a:lnTo>
                  <a:pt x="1027" y="513"/>
                </a:lnTo>
                <a:lnTo>
                  <a:pt x="1025" y="566"/>
                </a:lnTo>
                <a:lnTo>
                  <a:pt x="1017" y="617"/>
                </a:lnTo>
                <a:lnTo>
                  <a:pt x="1004" y="666"/>
                </a:lnTo>
                <a:lnTo>
                  <a:pt x="987" y="712"/>
                </a:lnTo>
                <a:lnTo>
                  <a:pt x="965" y="757"/>
                </a:lnTo>
                <a:lnTo>
                  <a:pt x="940" y="800"/>
                </a:lnTo>
                <a:lnTo>
                  <a:pt x="910" y="840"/>
                </a:lnTo>
                <a:lnTo>
                  <a:pt x="876" y="876"/>
                </a:lnTo>
                <a:lnTo>
                  <a:pt x="840" y="909"/>
                </a:lnTo>
                <a:lnTo>
                  <a:pt x="800" y="939"/>
                </a:lnTo>
                <a:lnTo>
                  <a:pt x="758" y="964"/>
                </a:lnTo>
                <a:lnTo>
                  <a:pt x="713" y="986"/>
                </a:lnTo>
                <a:lnTo>
                  <a:pt x="666" y="1003"/>
                </a:lnTo>
                <a:lnTo>
                  <a:pt x="616" y="1016"/>
                </a:lnTo>
                <a:lnTo>
                  <a:pt x="565" y="1024"/>
                </a:lnTo>
                <a:lnTo>
                  <a:pt x="512" y="1027"/>
                </a:lnTo>
                <a:lnTo>
                  <a:pt x="461" y="1024"/>
                </a:lnTo>
                <a:lnTo>
                  <a:pt x="410" y="1016"/>
                </a:lnTo>
                <a:lnTo>
                  <a:pt x="360" y="1003"/>
                </a:lnTo>
                <a:lnTo>
                  <a:pt x="313" y="986"/>
                </a:lnTo>
                <a:lnTo>
                  <a:pt x="268" y="964"/>
                </a:lnTo>
                <a:lnTo>
                  <a:pt x="227" y="939"/>
                </a:lnTo>
                <a:lnTo>
                  <a:pt x="186" y="909"/>
                </a:lnTo>
                <a:lnTo>
                  <a:pt x="151" y="876"/>
                </a:lnTo>
                <a:lnTo>
                  <a:pt x="117" y="840"/>
                </a:lnTo>
                <a:lnTo>
                  <a:pt x="87" y="800"/>
                </a:lnTo>
                <a:lnTo>
                  <a:pt x="62" y="757"/>
                </a:lnTo>
                <a:lnTo>
                  <a:pt x="40" y="712"/>
                </a:lnTo>
                <a:lnTo>
                  <a:pt x="23" y="666"/>
                </a:lnTo>
                <a:lnTo>
                  <a:pt x="10" y="617"/>
                </a:lnTo>
                <a:lnTo>
                  <a:pt x="2" y="566"/>
                </a:lnTo>
                <a:lnTo>
                  <a:pt x="0" y="513"/>
                </a:lnTo>
                <a:lnTo>
                  <a:pt x="2" y="460"/>
                </a:lnTo>
                <a:lnTo>
                  <a:pt x="10" y="409"/>
                </a:lnTo>
                <a:lnTo>
                  <a:pt x="23" y="360"/>
                </a:lnTo>
                <a:lnTo>
                  <a:pt x="40" y="314"/>
                </a:lnTo>
                <a:lnTo>
                  <a:pt x="62" y="269"/>
                </a:lnTo>
                <a:lnTo>
                  <a:pt x="87" y="226"/>
                </a:lnTo>
                <a:lnTo>
                  <a:pt x="117" y="186"/>
                </a:lnTo>
                <a:lnTo>
                  <a:pt x="151" y="150"/>
                </a:lnTo>
                <a:lnTo>
                  <a:pt x="186" y="117"/>
                </a:lnTo>
                <a:lnTo>
                  <a:pt x="227" y="87"/>
                </a:lnTo>
                <a:lnTo>
                  <a:pt x="268" y="62"/>
                </a:lnTo>
                <a:lnTo>
                  <a:pt x="313" y="40"/>
                </a:lnTo>
                <a:lnTo>
                  <a:pt x="360" y="23"/>
                </a:lnTo>
                <a:lnTo>
                  <a:pt x="410" y="10"/>
                </a:lnTo>
                <a:lnTo>
                  <a:pt x="461" y="2"/>
                </a:lnTo>
                <a:lnTo>
                  <a:pt x="512" y="0"/>
                </a:lnTo>
                <a:lnTo>
                  <a:pt x="526" y="0"/>
                </a:lnTo>
                <a:lnTo>
                  <a:pt x="539" y="1"/>
                </a:lnTo>
                <a:lnTo>
                  <a:pt x="552" y="1"/>
                </a:lnTo>
                <a:lnTo>
                  <a:pt x="565" y="2"/>
                </a:lnTo>
                <a:lnTo>
                  <a:pt x="578" y="4"/>
                </a:lnTo>
                <a:lnTo>
                  <a:pt x="591" y="5"/>
                </a:lnTo>
                <a:lnTo>
                  <a:pt x="603" y="8"/>
                </a:lnTo>
                <a:lnTo>
                  <a:pt x="616" y="10"/>
                </a:lnTo>
                <a:lnTo>
                  <a:pt x="592" y="125"/>
                </a:lnTo>
                <a:lnTo>
                  <a:pt x="579" y="123"/>
                </a:lnTo>
                <a:lnTo>
                  <a:pt x="565" y="121"/>
                </a:lnTo>
                <a:lnTo>
                  <a:pt x="552" y="119"/>
                </a:lnTo>
                <a:lnTo>
                  <a:pt x="538" y="117"/>
                </a:lnTo>
                <a:lnTo>
                  <a:pt x="523" y="117"/>
                </a:lnTo>
                <a:lnTo>
                  <a:pt x="509" y="116"/>
                </a:lnTo>
                <a:lnTo>
                  <a:pt x="494" y="116"/>
                </a:lnTo>
                <a:lnTo>
                  <a:pt x="480" y="116"/>
                </a:lnTo>
                <a:lnTo>
                  <a:pt x="458" y="117"/>
                </a:lnTo>
                <a:lnTo>
                  <a:pt x="438" y="118"/>
                </a:lnTo>
                <a:lnTo>
                  <a:pt x="420" y="122"/>
                </a:lnTo>
                <a:lnTo>
                  <a:pt x="405" y="125"/>
                </a:lnTo>
                <a:lnTo>
                  <a:pt x="393" y="129"/>
                </a:lnTo>
                <a:lnTo>
                  <a:pt x="383" y="131"/>
                </a:lnTo>
                <a:lnTo>
                  <a:pt x="378" y="133"/>
                </a:lnTo>
                <a:lnTo>
                  <a:pt x="375" y="134"/>
                </a:lnTo>
                <a:lnTo>
                  <a:pt x="379" y="134"/>
                </a:lnTo>
                <a:lnTo>
                  <a:pt x="387" y="134"/>
                </a:lnTo>
                <a:lnTo>
                  <a:pt x="398" y="134"/>
                </a:lnTo>
                <a:lnTo>
                  <a:pt x="415" y="137"/>
                </a:lnTo>
                <a:lnTo>
                  <a:pt x="433" y="142"/>
                </a:lnTo>
                <a:lnTo>
                  <a:pt x="453" y="149"/>
                </a:lnTo>
                <a:lnTo>
                  <a:pt x="472" y="162"/>
                </a:lnTo>
                <a:lnTo>
                  <a:pt x="492" y="178"/>
                </a:lnTo>
                <a:lnTo>
                  <a:pt x="457" y="205"/>
                </a:lnTo>
                <a:lnTo>
                  <a:pt x="453" y="200"/>
                </a:lnTo>
                <a:lnTo>
                  <a:pt x="448" y="196"/>
                </a:lnTo>
                <a:lnTo>
                  <a:pt x="443" y="193"/>
                </a:lnTo>
                <a:lnTo>
                  <a:pt x="439" y="190"/>
                </a:lnTo>
                <a:lnTo>
                  <a:pt x="420" y="179"/>
                </a:lnTo>
                <a:lnTo>
                  <a:pt x="404" y="173"/>
                </a:lnTo>
                <a:lnTo>
                  <a:pt x="389" y="172"/>
                </a:lnTo>
                <a:lnTo>
                  <a:pt x="375" y="173"/>
                </a:lnTo>
                <a:lnTo>
                  <a:pt x="363" y="178"/>
                </a:lnTo>
                <a:lnTo>
                  <a:pt x="350" y="184"/>
                </a:lnTo>
                <a:lnTo>
                  <a:pt x="339" y="191"/>
                </a:lnTo>
                <a:lnTo>
                  <a:pt x="327" y="198"/>
                </a:lnTo>
                <a:lnTo>
                  <a:pt x="313" y="210"/>
                </a:lnTo>
                <a:lnTo>
                  <a:pt x="299" y="226"/>
                </a:lnTo>
                <a:lnTo>
                  <a:pt x="288" y="244"/>
                </a:lnTo>
                <a:lnTo>
                  <a:pt x="277" y="262"/>
                </a:lnTo>
                <a:lnTo>
                  <a:pt x="269" y="279"/>
                </a:lnTo>
                <a:lnTo>
                  <a:pt x="264" y="293"/>
                </a:lnTo>
                <a:lnTo>
                  <a:pt x="259" y="304"/>
                </a:lnTo>
                <a:lnTo>
                  <a:pt x="258" y="307"/>
                </a:lnTo>
                <a:lnTo>
                  <a:pt x="298" y="333"/>
                </a:lnTo>
                <a:lnTo>
                  <a:pt x="260" y="406"/>
                </a:lnTo>
                <a:lnTo>
                  <a:pt x="99" y="415"/>
                </a:lnTo>
                <a:lnTo>
                  <a:pt x="174" y="456"/>
                </a:lnTo>
                <a:lnTo>
                  <a:pt x="171" y="459"/>
                </a:lnTo>
                <a:lnTo>
                  <a:pt x="165" y="468"/>
                </a:lnTo>
                <a:lnTo>
                  <a:pt x="157" y="483"/>
                </a:lnTo>
                <a:lnTo>
                  <a:pt x="146" y="500"/>
                </a:lnTo>
                <a:lnTo>
                  <a:pt x="137" y="522"/>
                </a:lnTo>
                <a:lnTo>
                  <a:pt x="130" y="545"/>
                </a:lnTo>
                <a:lnTo>
                  <a:pt x="127" y="568"/>
                </a:lnTo>
                <a:lnTo>
                  <a:pt x="128" y="591"/>
                </a:lnTo>
                <a:lnTo>
                  <a:pt x="132" y="611"/>
                </a:lnTo>
                <a:lnTo>
                  <a:pt x="138" y="632"/>
                </a:lnTo>
                <a:lnTo>
                  <a:pt x="145" y="652"/>
                </a:lnTo>
                <a:lnTo>
                  <a:pt x="154" y="673"/>
                </a:lnTo>
                <a:lnTo>
                  <a:pt x="165" y="694"/>
                </a:lnTo>
                <a:lnTo>
                  <a:pt x="175" y="716"/>
                </a:lnTo>
                <a:lnTo>
                  <a:pt x="188" y="735"/>
                </a:lnTo>
                <a:lnTo>
                  <a:pt x="200" y="756"/>
                </a:lnTo>
                <a:lnTo>
                  <a:pt x="213" y="773"/>
                </a:lnTo>
                <a:lnTo>
                  <a:pt x="227" y="789"/>
                </a:lnTo>
                <a:lnTo>
                  <a:pt x="238" y="802"/>
                </a:lnTo>
                <a:lnTo>
                  <a:pt x="250" y="814"/>
                </a:lnTo>
                <a:lnTo>
                  <a:pt x="260" y="822"/>
                </a:lnTo>
                <a:lnTo>
                  <a:pt x="267" y="829"/>
                </a:lnTo>
                <a:lnTo>
                  <a:pt x="272" y="832"/>
                </a:lnTo>
                <a:lnTo>
                  <a:pt x="274" y="833"/>
                </a:lnTo>
                <a:lnTo>
                  <a:pt x="272" y="830"/>
                </a:lnTo>
                <a:lnTo>
                  <a:pt x="266" y="822"/>
                </a:lnTo>
                <a:lnTo>
                  <a:pt x="259" y="808"/>
                </a:lnTo>
                <a:lnTo>
                  <a:pt x="251" y="789"/>
                </a:lnTo>
                <a:lnTo>
                  <a:pt x="245" y="766"/>
                </a:lnTo>
                <a:lnTo>
                  <a:pt x="243" y="740"/>
                </a:lnTo>
                <a:lnTo>
                  <a:pt x="246" y="711"/>
                </a:lnTo>
                <a:lnTo>
                  <a:pt x="257" y="680"/>
                </a:lnTo>
                <a:lnTo>
                  <a:pt x="294" y="702"/>
                </a:lnTo>
                <a:lnTo>
                  <a:pt x="290" y="713"/>
                </a:lnTo>
                <a:lnTo>
                  <a:pt x="287" y="725"/>
                </a:lnTo>
                <a:lnTo>
                  <a:pt x="286" y="739"/>
                </a:lnTo>
                <a:lnTo>
                  <a:pt x="284" y="754"/>
                </a:lnTo>
                <a:lnTo>
                  <a:pt x="284" y="774"/>
                </a:lnTo>
                <a:lnTo>
                  <a:pt x="288" y="791"/>
                </a:lnTo>
                <a:lnTo>
                  <a:pt x="291" y="803"/>
                </a:lnTo>
                <a:lnTo>
                  <a:pt x="298" y="812"/>
                </a:lnTo>
                <a:lnTo>
                  <a:pt x="305" y="820"/>
                </a:lnTo>
                <a:lnTo>
                  <a:pt x="314" y="827"/>
                </a:lnTo>
                <a:lnTo>
                  <a:pt x="325" y="833"/>
                </a:lnTo>
                <a:lnTo>
                  <a:pt x="336" y="838"/>
                </a:lnTo>
                <a:lnTo>
                  <a:pt x="355" y="843"/>
                </a:lnTo>
                <a:lnTo>
                  <a:pt x="377" y="846"/>
                </a:lnTo>
                <a:lnTo>
                  <a:pt x="400" y="847"/>
                </a:lnTo>
                <a:lnTo>
                  <a:pt x="421" y="846"/>
                </a:lnTo>
                <a:lnTo>
                  <a:pt x="442" y="845"/>
                </a:lnTo>
                <a:lnTo>
                  <a:pt x="459" y="842"/>
                </a:lnTo>
                <a:lnTo>
                  <a:pt x="470" y="841"/>
                </a:lnTo>
                <a:lnTo>
                  <a:pt x="474" y="840"/>
                </a:lnTo>
                <a:lnTo>
                  <a:pt x="474" y="801"/>
                </a:lnTo>
                <a:lnTo>
                  <a:pt x="547" y="801"/>
                </a:lnTo>
                <a:lnTo>
                  <a:pt x="636" y="940"/>
                </a:lnTo>
                <a:lnTo>
                  <a:pt x="633" y="850"/>
                </a:lnTo>
                <a:lnTo>
                  <a:pt x="638" y="850"/>
                </a:lnTo>
                <a:lnTo>
                  <a:pt x="648" y="852"/>
                </a:lnTo>
                <a:lnTo>
                  <a:pt x="666" y="852"/>
                </a:lnTo>
                <a:lnTo>
                  <a:pt x="686" y="852"/>
                </a:lnTo>
                <a:lnTo>
                  <a:pt x="709" y="848"/>
                </a:lnTo>
                <a:lnTo>
                  <a:pt x="732" y="843"/>
                </a:lnTo>
                <a:lnTo>
                  <a:pt x="755" y="834"/>
                </a:lnTo>
                <a:lnTo>
                  <a:pt x="775" y="822"/>
                </a:lnTo>
                <a:lnTo>
                  <a:pt x="790" y="808"/>
                </a:lnTo>
                <a:lnTo>
                  <a:pt x="805" y="793"/>
                </a:lnTo>
                <a:lnTo>
                  <a:pt x="819" y="776"/>
                </a:lnTo>
                <a:lnTo>
                  <a:pt x="833" y="757"/>
                </a:lnTo>
                <a:lnTo>
                  <a:pt x="845" y="738"/>
                </a:lnTo>
                <a:lnTo>
                  <a:pt x="858" y="718"/>
                </a:lnTo>
                <a:lnTo>
                  <a:pt x="870" y="697"/>
                </a:lnTo>
                <a:lnTo>
                  <a:pt x="880" y="675"/>
                </a:lnTo>
                <a:lnTo>
                  <a:pt x="896" y="636"/>
                </a:lnTo>
                <a:lnTo>
                  <a:pt x="905" y="604"/>
                </a:lnTo>
                <a:lnTo>
                  <a:pt x="909" y="582"/>
                </a:lnTo>
                <a:lnTo>
                  <a:pt x="910" y="574"/>
                </a:lnTo>
                <a:lnTo>
                  <a:pt x="909" y="578"/>
                </a:lnTo>
                <a:lnTo>
                  <a:pt x="904" y="587"/>
                </a:lnTo>
                <a:lnTo>
                  <a:pt x="896" y="601"/>
                </a:lnTo>
                <a:lnTo>
                  <a:pt x="883" y="616"/>
                </a:lnTo>
                <a:lnTo>
                  <a:pt x="866" y="632"/>
                </a:lnTo>
                <a:lnTo>
                  <a:pt x="845" y="647"/>
                </a:lnTo>
                <a:lnTo>
                  <a:pt x="819" y="658"/>
                </a:lnTo>
                <a:lnTo>
                  <a:pt x="787" y="665"/>
                </a:lnTo>
                <a:lnTo>
                  <a:pt x="767" y="667"/>
                </a:lnTo>
                <a:lnTo>
                  <a:pt x="743" y="668"/>
                </a:lnTo>
                <a:lnTo>
                  <a:pt x="717" y="668"/>
                </a:lnTo>
                <a:lnTo>
                  <a:pt x="693" y="670"/>
                </a:lnTo>
                <a:lnTo>
                  <a:pt x="670" y="670"/>
                </a:lnTo>
                <a:lnTo>
                  <a:pt x="652" y="670"/>
                </a:lnTo>
                <a:lnTo>
                  <a:pt x="639" y="670"/>
                </a:lnTo>
                <a:lnTo>
                  <a:pt x="635" y="670"/>
                </a:lnTo>
                <a:lnTo>
                  <a:pt x="635" y="611"/>
                </a:lnTo>
                <a:lnTo>
                  <a:pt x="719" y="581"/>
                </a:lnTo>
                <a:close/>
              </a:path>
            </a:pathLst>
          </a:custGeom>
          <a:solidFill>
            <a:schemeClr val="hlink"/>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700189"/>
            <a:ext cx="9144000" cy="1384995"/>
          </a:xfrm>
          <a:prstGeom prst="rect">
            <a:avLst/>
          </a:prstGeom>
        </p:spPr>
        <p:txBody>
          <a:bodyPr wrap="square">
            <a:spAutoFit/>
          </a:bodyPr>
          <a:lstStyle/>
          <a:p>
            <a:pPr algn="just"/>
            <a:r>
              <a:rPr lang="fr-FR" sz="2400" dirty="0" smtClean="0">
                <a:latin typeface="Times New Roman" pitchFamily="18" charset="0"/>
                <a:ea typeface="Times New Roman" pitchFamily="18" charset="0"/>
                <a:cs typeface="Times New Roman" pitchFamily="18" charset="0"/>
              </a:rPr>
              <a:t>	</a:t>
            </a:r>
            <a:r>
              <a:rPr lang="fr-FR" sz="2800" dirty="0" smtClean="0">
                <a:latin typeface="Times New Roman" pitchFamily="18" charset="0"/>
                <a:ea typeface="Times New Roman" pitchFamily="18" charset="0"/>
                <a:cs typeface="Times New Roman" pitchFamily="18" charset="0"/>
              </a:rPr>
              <a:t>L’objectif consiste à étudier les possibilités de traitement et de recyclage de déchets de matières plastiques et de déchets de papiers de </a:t>
            </a:r>
            <a:r>
              <a:rPr lang="fr-FR" sz="2800" dirty="0" err="1" smtClean="0">
                <a:latin typeface="Times New Roman" pitchFamily="18" charset="0"/>
                <a:ea typeface="Times New Roman" pitchFamily="18" charset="0"/>
                <a:cs typeface="Times New Roman" pitchFamily="18" charset="0"/>
              </a:rPr>
              <a:t>Béjaïa</a:t>
            </a:r>
            <a:r>
              <a:rPr lang="fr-FR" sz="2800" dirty="0" smtClean="0">
                <a:latin typeface="Times New Roman" pitchFamily="18" charset="0"/>
                <a:ea typeface="Times New Roman" pitchFamily="18" charset="0"/>
                <a:cs typeface="Times New Roman" pitchFamily="18" charset="0"/>
              </a:rPr>
              <a:t>. </a:t>
            </a:r>
            <a:endParaRPr lang="fr-FR" sz="2800" dirty="0"/>
          </a:p>
        </p:txBody>
      </p:sp>
      <p:sp>
        <p:nvSpPr>
          <p:cNvPr id="5" name="Ellipse 4"/>
          <p:cNvSpPr/>
          <p:nvPr/>
        </p:nvSpPr>
        <p:spPr>
          <a:xfrm>
            <a:off x="2357422" y="1004142"/>
            <a:ext cx="2786082" cy="112871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800" b="1" dirty="0" smtClean="0">
                <a:solidFill>
                  <a:schemeClr val="tx1"/>
                </a:solidFill>
                <a:latin typeface="Times New Roman" pitchFamily="18" charset="0"/>
                <a:cs typeface="Times New Roman" pitchFamily="18" charset="0"/>
              </a:rPr>
              <a:t>Objectif</a:t>
            </a:r>
            <a:endParaRPr lang="fr-FR" sz="2800" b="1" dirty="0">
              <a:solidFill>
                <a:schemeClr val="tx1"/>
              </a:solidFill>
              <a:latin typeface="Times New Roman" pitchFamily="18" charset="0"/>
              <a:cs typeface="Times New Roman" pitchFamily="18" charset="0"/>
            </a:endParaRPr>
          </a:p>
        </p:txBody>
      </p:sp>
      <p:sp>
        <p:nvSpPr>
          <p:cNvPr id="6" name="Flèche courbée vers la droite 5"/>
          <p:cNvSpPr/>
          <p:nvPr/>
        </p:nvSpPr>
        <p:spPr>
          <a:xfrm>
            <a:off x="2853498" y="2145396"/>
            <a:ext cx="1214446" cy="157163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 name="Freeform 15"/>
          <p:cNvSpPr>
            <a:spLocks/>
          </p:cNvSpPr>
          <p:nvPr/>
        </p:nvSpPr>
        <p:spPr bwMode="auto">
          <a:xfrm>
            <a:off x="8293100" y="5997575"/>
            <a:ext cx="815975" cy="815975"/>
          </a:xfrm>
          <a:custGeom>
            <a:avLst/>
            <a:gdLst>
              <a:gd name="T0" fmla="*/ 760 w 1027"/>
              <a:gd name="T1" fmla="*/ 632 h 1027"/>
              <a:gd name="T2" fmla="*/ 834 w 1027"/>
              <a:gd name="T3" fmla="*/ 610 h 1027"/>
              <a:gd name="T4" fmla="*/ 888 w 1027"/>
              <a:gd name="T5" fmla="*/ 548 h 1027"/>
              <a:gd name="T6" fmla="*/ 876 w 1027"/>
              <a:gd name="T7" fmla="*/ 470 h 1027"/>
              <a:gd name="T8" fmla="*/ 820 w 1027"/>
              <a:gd name="T9" fmla="*/ 398 h 1027"/>
              <a:gd name="T10" fmla="*/ 635 w 1027"/>
              <a:gd name="T11" fmla="*/ 564 h 1027"/>
              <a:gd name="T12" fmla="*/ 320 w 1027"/>
              <a:gd name="T13" fmla="*/ 658 h 1027"/>
              <a:gd name="T14" fmla="*/ 257 w 1027"/>
              <a:gd name="T15" fmla="*/ 680 h 1027"/>
              <a:gd name="T16" fmla="*/ 311 w 1027"/>
              <a:gd name="T17" fmla="*/ 576 h 1027"/>
              <a:gd name="T18" fmla="*/ 320 w 1027"/>
              <a:gd name="T19" fmla="*/ 403 h 1027"/>
              <a:gd name="T20" fmla="*/ 499 w 1027"/>
              <a:gd name="T21" fmla="*/ 271 h 1027"/>
              <a:gd name="T22" fmla="*/ 480 w 1027"/>
              <a:gd name="T23" fmla="*/ 229 h 1027"/>
              <a:gd name="T24" fmla="*/ 503 w 1027"/>
              <a:gd name="T25" fmla="*/ 191 h 1027"/>
              <a:gd name="T26" fmla="*/ 547 w 1027"/>
              <a:gd name="T27" fmla="*/ 264 h 1027"/>
              <a:gd name="T28" fmla="*/ 585 w 1027"/>
              <a:gd name="T29" fmla="*/ 338 h 1027"/>
              <a:gd name="T30" fmla="*/ 745 w 1027"/>
              <a:gd name="T31" fmla="*/ 255 h 1027"/>
              <a:gd name="T32" fmla="*/ 696 w 1027"/>
              <a:gd name="T33" fmla="*/ 172 h 1027"/>
              <a:gd name="T34" fmla="*/ 635 w 1027"/>
              <a:gd name="T35" fmla="*/ 137 h 1027"/>
              <a:gd name="T36" fmla="*/ 592 w 1027"/>
              <a:gd name="T37" fmla="*/ 125 h 1027"/>
              <a:gd name="T38" fmla="*/ 780 w 1027"/>
              <a:gd name="T39" fmla="*/ 74 h 1027"/>
              <a:gd name="T40" fmla="*/ 936 w 1027"/>
              <a:gd name="T41" fmla="*/ 222 h 1027"/>
              <a:gd name="T42" fmla="*/ 1019 w 1027"/>
              <a:gd name="T43" fmla="*/ 422 h 1027"/>
              <a:gd name="T44" fmla="*/ 1004 w 1027"/>
              <a:gd name="T45" fmla="*/ 666 h 1027"/>
              <a:gd name="T46" fmla="*/ 876 w 1027"/>
              <a:gd name="T47" fmla="*/ 876 h 1027"/>
              <a:gd name="T48" fmla="*/ 666 w 1027"/>
              <a:gd name="T49" fmla="*/ 1003 h 1027"/>
              <a:gd name="T50" fmla="*/ 410 w 1027"/>
              <a:gd name="T51" fmla="*/ 1016 h 1027"/>
              <a:gd name="T52" fmla="*/ 186 w 1027"/>
              <a:gd name="T53" fmla="*/ 909 h 1027"/>
              <a:gd name="T54" fmla="*/ 40 w 1027"/>
              <a:gd name="T55" fmla="*/ 712 h 1027"/>
              <a:gd name="T56" fmla="*/ 2 w 1027"/>
              <a:gd name="T57" fmla="*/ 460 h 1027"/>
              <a:gd name="T58" fmla="*/ 87 w 1027"/>
              <a:gd name="T59" fmla="*/ 226 h 1027"/>
              <a:gd name="T60" fmla="*/ 268 w 1027"/>
              <a:gd name="T61" fmla="*/ 62 h 1027"/>
              <a:gd name="T62" fmla="*/ 512 w 1027"/>
              <a:gd name="T63" fmla="*/ 0 h 1027"/>
              <a:gd name="T64" fmla="*/ 578 w 1027"/>
              <a:gd name="T65" fmla="*/ 4 h 1027"/>
              <a:gd name="T66" fmla="*/ 579 w 1027"/>
              <a:gd name="T67" fmla="*/ 123 h 1027"/>
              <a:gd name="T68" fmla="*/ 509 w 1027"/>
              <a:gd name="T69" fmla="*/ 116 h 1027"/>
              <a:gd name="T70" fmla="*/ 420 w 1027"/>
              <a:gd name="T71" fmla="*/ 122 h 1027"/>
              <a:gd name="T72" fmla="*/ 375 w 1027"/>
              <a:gd name="T73" fmla="*/ 134 h 1027"/>
              <a:gd name="T74" fmla="*/ 433 w 1027"/>
              <a:gd name="T75" fmla="*/ 142 h 1027"/>
              <a:gd name="T76" fmla="*/ 453 w 1027"/>
              <a:gd name="T77" fmla="*/ 200 h 1027"/>
              <a:gd name="T78" fmla="*/ 404 w 1027"/>
              <a:gd name="T79" fmla="*/ 173 h 1027"/>
              <a:gd name="T80" fmla="*/ 339 w 1027"/>
              <a:gd name="T81" fmla="*/ 191 h 1027"/>
              <a:gd name="T82" fmla="*/ 277 w 1027"/>
              <a:gd name="T83" fmla="*/ 262 h 1027"/>
              <a:gd name="T84" fmla="*/ 298 w 1027"/>
              <a:gd name="T85" fmla="*/ 333 h 1027"/>
              <a:gd name="T86" fmla="*/ 165 w 1027"/>
              <a:gd name="T87" fmla="*/ 468 h 1027"/>
              <a:gd name="T88" fmla="*/ 127 w 1027"/>
              <a:gd name="T89" fmla="*/ 568 h 1027"/>
              <a:gd name="T90" fmla="*/ 154 w 1027"/>
              <a:gd name="T91" fmla="*/ 673 h 1027"/>
              <a:gd name="T92" fmla="*/ 213 w 1027"/>
              <a:gd name="T93" fmla="*/ 773 h 1027"/>
              <a:gd name="T94" fmla="*/ 267 w 1027"/>
              <a:gd name="T95" fmla="*/ 829 h 1027"/>
              <a:gd name="T96" fmla="*/ 259 w 1027"/>
              <a:gd name="T97" fmla="*/ 808 h 1027"/>
              <a:gd name="T98" fmla="*/ 257 w 1027"/>
              <a:gd name="T99" fmla="*/ 680 h 1027"/>
              <a:gd name="T100" fmla="*/ 284 w 1027"/>
              <a:gd name="T101" fmla="*/ 754 h 1027"/>
              <a:gd name="T102" fmla="*/ 305 w 1027"/>
              <a:gd name="T103" fmla="*/ 820 h 1027"/>
              <a:gd name="T104" fmla="*/ 377 w 1027"/>
              <a:gd name="T105" fmla="*/ 846 h 1027"/>
              <a:gd name="T106" fmla="*/ 470 w 1027"/>
              <a:gd name="T107" fmla="*/ 841 h 1027"/>
              <a:gd name="T108" fmla="*/ 633 w 1027"/>
              <a:gd name="T109" fmla="*/ 850 h 1027"/>
              <a:gd name="T110" fmla="*/ 709 w 1027"/>
              <a:gd name="T111" fmla="*/ 848 h 1027"/>
              <a:gd name="T112" fmla="*/ 805 w 1027"/>
              <a:gd name="T113" fmla="*/ 793 h 1027"/>
              <a:gd name="T114" fmla="*/ 870 w 1027"/>
              <a:gd name="T115" fmla="*/ 697 h 1027"/>
              <a:gd name="T116" fmla="*/ 910 w 1027"/>
              <a:gd name="T117" fmla="*/ 574 h 1027"/>
              <a:gd name="T118" fmla="*/ 866 w 1027"/>
              <a:gd name="T119" fmla="*/ 632 h 1027"/>
              <a:gd name="T120" fmla="*/ 743 w 1027"/>
              <a:gd name="T121" fmla="*/ 668 h 1027"/>
              <a:gd name="T122" fmla="*/ 639 w 1027"/>
              <a:gd name="T123" fmla="*/ 670 h 1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7" h="1027">
                <a:moveTo>
                  <a:pt x="719" y="581"/>
                </a:moveTo>
                <a:lnTo>
                  <a:pt x="749" y="628"/>
                </a:lnTo>
                <a:lnTo>
                  <a:pt x="750" y="629"/>
                </a:lnTo>
                <a:lnTo>
                  <a:pt x="753" y="630"/>
                </a:lnTo>
                <a:lnTo>
                  <a:pt x="760" y="632"/>
                </a:lnTo>
                <a:lnTo>
                  <a:pt x="769" y="632"/>
                </a:lnTo>
                <a:lnTo>
                  <a:pt x="781" y="630"/>
                </a:lnTo>
                <a:lnTo>
                  <a:pt x="796" y="627"/>
                </a:lnTo>
                <a:lnTo>
                  <a:pt x="813" y="620"/>
                </a:lnTo>
                <a:lnTo>
                  <a:pt x="834" y="610"/>
                </a:lnTo>
                <a:lnTo>
                  <a:pt x="851" y="598"/>
                </a:lnTo>
                <a:lnTo>
                  <a:pt x="865" y="587"/>
                </a:lnTo>
                <a:lnTo>
                  <a:pt x="875" y="574"/>
                </a:lnTo>
                <a:lnTo>
                  <a:pt x="883" y="561"/>
                </a:lnTo>
                <a:lnTo>
                  <a:pt x="888" y="548"/>
                </a:lnTo>
                <a:lnTo>
                  <a:pt x="890" y="534"/>
                </a:lnTo>
                <a:lnTo>
                  <a:pt x="891" y="521"/>
                </a:lnTo>
                <a:lnTo>
                  <a:pt x="890" y="507"/>
                </a:lnTo>
                <a:lnTo>
                  <a:pt x="886" y="489"/>
                </a:lnTo>
                <a:lnTo>
                  <a:pt x="876" y="470"/>
                </a:lnTo>
                <a:lnTo>
                  <a:pt x="865" y="451"/>
                </a:lnTo>
                <a:lnTo>
                  <a:pt x="851" y="434"/>
                </a:lnTo>
                <a:lnTo>
                  <a:pt x="838" y="419"/>
                </a:lnTo>
                <a:lnTo>
                  <a:pt x="827" y="406"/>
                </a:lnTo>
                <a:lnTo>
                  <a:pt x="820" y="398"/>
                </a:lnTo>
                <a:lnTo>
                  <a:pt x="817" y="396"/>
                </a:lnTo>
                <a:lnTo>
                  <a:pt x="660" y="488"/>
                </a:lnTo>
                <a:lnTo>
                  <a:pt x="719" y="581"/>
                </a:lnTo>
                <a:lnTo>
                  <a:pt x="635" y="611"/>
                </a:lnTo>
                <a:lnTo>
                  <a:pt x="635" y="564"/>
                </a:lnTo>
                <a:lnTo>
                  <a:pt x="514" y="749"/>
                </a:lnTo>
                <a:lnTo>
                  <a:pt x="547" y="801"/>
                </a:lnTo>
                <a:lnTo>
                  <a:pt x="474" y="801"/>
                </a:lnTo>
                <a:lnTo>
                  <a:pt x="474" y="658"/>
                </a:lnTo>
                <a:lnTo>
                  <a:pt x="320" y="658"/>
                </a:lnTo>
                <a:lnTo>
                  <a:pt x="318" y="660"/>
                </a:lnTo>
                <a:lnTo>
                  <a:pt x="311" y="668"/>
                </a:lnTo>
                <a:lnTo>
                  <a:pt x="302" y="682"/>
                </a:lnTo>
                <a:lnTo>
                  <a:pt x="294" y="702"/>
                </a:lnTo>
                <a:lnTo>
                  <a:pt x="257" y="680"/>
                </a:lnTo>
                <a:lnTo>
                  <a:pt x="265" y="662"/>
                </a:lnTo>
                <a:lnTo>
                  <a:pt x="275" y="640"/>
                </a:lnTo>
                <a:lnTo>
                  <a:pt x="288" y="618"/>
                </a:lnTo>
                <a:lnTo>
                  <a:pt x="299" y="596"/>
                </a:lnTo>
                <a:lnTo>
                  <a:pt x="311" y="576"/>
                </a:lnTo>
                <a:lnTo>
                  <a:pt x="320" y="561"/>
                </a:lnTo>
                <a:lnTo>
                  <a:pt x="326" y="550"/>
                </a:lnTo>
                <a:lnTo>
                  <a:pt x="328" y="546"/>
                </a:lnTo>
                <a:lnTo>
                  <a:pt x="410" y="595"/>
                </a:lnTo>
                <a:lnTo>
                  <a:pt x="320" y="403"/>
                </a:lnTo>
                <a:lnTo>
                  <a:pt x="260" y="406"/>
                </a:lnTo>
                <a:lnTo>
                  <a:pt x="298" y="333"/>
                </a:lnTo>
                <a:lnTo>
                  <a:pt x="409" y="407"/>
                </a:lnTo>
                <a:lnTo>
                  <a:pt x="499" y="272"/>
                </a:lnTo>
                <a:lnTo>
                  <a:pt x="499" y="271"/>
                </a:lnTo>
                <a:lnTo>
                  <a:pt x="497" y="267"/>
                </a:lnTo>
                <a:lnTo>
                  <a:pt x="495" y="260"/>
                </a:lnTo>
                <a:lnTo>
                  <a:pt x="492" y="251"/>
                </a:lnTo>
                <a:lnTo>
                  <a:pt x="487" y="240"/>
                </a:lnTo>
                <a:lnTo>
                  <a:pt x="480" y="229"/>
                </a:lnTo>
                <a:lnTo>
                  <a:pt x="470" y="217"/>
                </a:lnTo>
                <a:lnTo>
                  <a:pt x="457" y="205"/>
                </a:lnTo>
                <a:lnTo>
                  <a:pt x="492" y="178"/>
                </a:lnTo>
                <a:lnTo>
                  <a:pt x="497" y="184"/>
                </a:lnTo>
                <a:lnTo>
                  <a:pt x="503" y="191"/>
                </a:lnTo>
                <a:lnTo>
                  <a:pt x="508" y="198"/>
                </a:lnTo>
                <a:lnTo>
                  <a:pt x="514" y="205"/>
                </a:lnTo>
                <a:lnTo>
                  <a:pt x="524" y="222"/>
                </a:lnTo>
                <a:lnTo>
                  <a:pt x="535" y="241"/>
                </a:lnTo>
                <a:lnTo>
                  <a:pt x="547" y="264"/>
                </a:lnTo>
                <a:lnTo>
                  <a:pt x="559" y="286"/>
                </a:lnTo>
                <a:lnTo>
                  <a:pt x="569" y="306"/>
                </a:lnTo>
                <a:lnTo>
                  <a:pt x="577" y="323"/>
                </a:lnTo>
                <a:lnTo>
                  <a:pt x="583" y="333"/>
                </a:lnTo>
                <a:lnTo>
                  <a:pt x="585" y="338"/>
                </a:lnTo>
                <a:lnTo>
                  <a:pt x="491" y="388"/>
                </a:lnTo>
                <a:lnTo>
                  <a:pt x="709" y="412"/>
                </a:lnTo>
                <a:lnTo>
                  <a:pt x="827" y="218"/>
                </a:lnTo>
                <a:lnTo>
                  <a:pt x="746" y="259"/>
                </a:lnTo>
                <a:lnTo>
                  <a:pt x="745" y="255"/>
                </a:lnTo>
                <a:lnTo>
                  <a:pt x="741" y="244"/>
                </a:lnTo>
                <a:lnTo>
                  <a:pt x="734" y="229"/>
                </a:lnTo>
                <a:lnTo>
                  <a:pt x="723" y="210"/>
                </a:lnTo>
                <a:lnTo>
                  <a:pt x="711" y="192"/>
                </a:lnTo>
                <a:lnTo>
                  <a:pt x="696" y="172"/>
                </a:lnTo>
                <a:lnTo>
                  <a:pt x="678" y="156"/>
                </a:lnTo>
                <a:lnTo>
                  <a:pt x="658" y="145"/>
                </a:lnTo>
                <a:lnTo>
                  <a:pt x="651" y="141"/>
                </a:lnTo>
                <a:lnTo>
                  <a:pt x="643" y="139"/>
                </a:lnTo>
                <a:lnTo>
                  <a:pt x="635" y="137"/>
                </a:lnTo>
                <a:lnTo>
                  <a:pt x="626" y="133"/>
                </a:lnTo>
                <a:lnTo>
                  <a:pt x="618" y="131"/>
                </a:lnTo>
                <a:lnTo>
                  <a:pt x="609" y="129"/>
                </a:lnTo>
                <a:lnTo>
                  <a:pt x="601" y="127"/>
                </a:lnTo>
                <a:lnTo>
                  <a:pt x="592" y="125"/>
                </a:lnTo>
                <a:lnTo>
                  <a:pt x="616" y="10"/>
                </a:lnTo>
                <a:lnTo>
                  <a:pt x="660" y="20"/>
                </a:lnTo>
                <a:lnTo>
                  <a:pt x="701" y="35"/>
                </a:lnTo>
                <a:lnTo>
                  <a:pt x="742" y="54"/>
                </a:lnTo>
                <a:lnTo>
                  <a:pt x="780" y="74"/>
                </a:lnTo>
                <a:lnTo>
                  <a:pt x="815" y="99"/>
                </a:lnTo>
                <a:lnTo>
                  <a:pt x="850" y="125"/>
                </a:lnTo>
                <a:lnTo>
                  <a:pt x="881" y="155"/>
                </a:lnTo>
                <a:lnTo>
                  <a:pt x="910" y="187"/>
                </a:lnTo>
                <a:lnTo>
                  <a:pt x="936" y="222"/>
                </a:lnTo>
                <a:lnTo>
                  <a:pt x="959" y="258"/>
                </a:lnTo>
                <a:lnTo>
                  <a:pt x="979" y="297"/>
                </a:lnTo>
                <a:lnTo>
                  <a:pt x="996" y="337"/>
                </a:lnTo>
                <a:lnTo>
                  <a:pt x="1010" y="378"/>
                </a:lnTo>
                <a:lnTo>
                  <a:pt x="1019" y="422"/>
                </a:lnTo>
                <a:lnTo>
                  <a:pt x="1025" y="467"/>
                </a:lnTo>
                <a:lnTo>
                  <a:pt x="1027" y="513"/>
                </a:lnTo>
                <a:lnTo>
                  <a:pt x="1025" y="566"/>
                </a:lnTo>
                <a:lnTo>
                  <a:pt x="1017" y="617"/>
                </a:lnTo>
                <a:lnTo>
                  <a:pt x="1004" y="666"/>
                </a:lnTo>
                <a:lnTo>
                  <a:pt x="987" y="712"/>
                </a:lnTo>
                <a:lnTo>
                  <a:pt x="965" y="757"/>
                </a:lnTo>
                <a:lnTo>
                  <a:pt x="940" y="800"/>
                </a:lnTo>
                <a:lnTo>
                  <a:pt x="910" y="840"/>
                </a:lnTo>
                <a:lnTo>
                  <a:pt x="876" y="876"/>
                </a:lnTo>
                <a:lnTo>
                  <a:pt x="840" y="909"/>
                </a:lnTo>
                <a:lnTo>
                  <a:pt x="800" y="939"/>
                </a:lnTo>
                <a:lnTo>
                  <a:pt x="758" y="964"/>
                </a:lnTo>
                <a:lnTo>
                  <a:pt x="713" y="986"/>
                </a:lnTo>
                <a:lnTo>
                  <a:pt x="666" y="1003"/>
                </a:lnTo>
                <a:lnTo>
                  <a:pt x="616" y="1016"/>
                </a:lnTo>
                <a:lnTo>
                  <a:pt x="565" y="1024"/>
                </a:lnTo>
                <a:lnTo>
                  <a:pt x="512" y="1027"/>
                </a:lnTo>
                <a:lnTo>
                  <a:pt x="461" y="1024"/>
                </a:lnTo>
                <a:lnTo>
                  <a:pt x="410" y="1016"/>
                </a:lnTo>
                <a:lnTo>
                  <a:pt x="360" y="1003"/>
                </a:lnTo>
                <a:lnTo>
                  <a:pt x="313" y="986"/>
                </a:lnTo>
                <a:lnTo>
                  <a:pt x="268" y="964"/>
                </a:lnTo>
                <a:lnTo>
                  <a:pt x="227" y="939"/>
                </a:lnTo>
                <a:lnTo>
                  <a:pt x="186" y="909"/>
                </a:lnTo>
                <a:lnTo>
                  <a:pt x="151" y="876"/>
                </a:lnTo>
                <a:lnTo>
                  <a:pt x="117" y="840"/>
                </a:lnTo>
                <a:lnTo>
                  <a:pt x="87" y="800"/>
                </a:lnTo>
                <a:lnTo>
                  <a:pt x="62" y="757"/>
                </a:lnTo>
                <a:lnTo>
                  <a:pt x="40" y="712"/>
                </a:lnTo>
                <a:lnTo>
                  <a:pt x="23" y="666"/>
                </a:lnTo>
                <a:lnTo>
                  <a:pt x="10" y="617"/>
                </a:lnTo>
                <a:lnTo>
                  <a:pt x="2" y="566"/>
                </a:lnTo>
                <a:lnTo>
                  <a:pt x="0" y="513"/>
                </a:lnTo>
                <a:lnTo>
                  <a:pt x="2" y="460"/>
                </a:lnTo>
                <a:lnTo>
                  <a:pt x="10" y="409"/>
                </a:lnTo>
                <a:lnTo>
                  <a:pt x="23" y="360"/>
                </a:lnTo>
                <a:lnTo>
                  <a:pt x="40" y="314"/>
                </a:lnTo>
                <a:lnTo>
                  <a:pt x="62" y="269"/>
                </a:lnTo>
                <a:lnTo>
                  <a:pt x="87" y="226"/>
                </a:lnTo>
                <a:lnTo>
                  <a:pt x="117" y="186"/>
                </a:lnTo>
                <a:lnTo>
                  <a:pt x="151" y="150"/>
                </a:lnTo>
                <a:lnTo>
                  <a:pt x="186" y="117"/>
                </a:lnTo>
                <a:lnTo>
                  <a:pt x="227" y="87"/>
                </a:lnTo>
                <a:lnTo>
                  <a:pt x="268" y="62"/>
                </a:lnTo>
                <a:lnTo>
                  <a:pt x="313" y="40"/>
                </a:lnTo>
                <a:lnTo>
                  <a:pt x="360" y="23"/>
                </a:lnTo>
                <a:lnTo>
                  <a:pt x="410" y="10"/>
                </a:lnTo>
                <a:lnTo>
                  <a:pt x="461" y="2"/>
                </a:lnTo>
                <a:lnTo>
                  <a:pt x="512" y="0"/>
                </a:lnTo>
                <a:lnTo>
                  <a:pt x="526" y="0"/>
                </a:lnTo>
                <a:lnTo>
                  <a:pt x="539" y="1"/>
                </a:lnTo>
                <a:lnTo>
                  <a:pt x="552" y="1"/>
                </a:lnTo>
                <a:lnTo>
                  <a:pt x="565" y="2"/>
                </a:lnTo>
                <a:lnTo>
                  <a:pt x="578" y="4"/>
                </a:lnTo>
                <a:lnTo>
                  <a:pt x="591" y="5"/>
                </a:lnTo>
                <a:lnTo>
                  <a:pt x="603" y="8"/>
                </a:lnTo>
                <a:lnTo>
                  <a:pt x="616" y="10"/>
                </a:lnTo>
                <a:lnTo>
                  <a:pt x="592" y="125"/>
                </a:lnTo>
                <a:lnTo>
                  <a:pt x="579" y="123"/>
                </a:lnTo>
                <a:lnTo>
                  <a:pt x="565" y="121"/>
                </a:lnTo>
                <a:lnTo>
                  <a:pt x="552" y="119"/>
                </a:lnTo>
                <a:lnTo>
                  <a:pt x="538" y="117"/>
                </a:lnTo>
                <a:lnTo>
                  <a:pt x="523" y="117"/>
                </a:lnTo>
                <a:lnTo>
                  <a:pt x="509" y="116"/>
                </a:lnTo>
                <a:lnTo>
                  <a:pt x="494" y="116"/>
                </a:lnTo>
                <a:lnTo>
                  <a:pt x="480" y="116"/>
                </a:lnTo>
                <a:lnTo>
                  <a:pt x="458" y="117"/>
                </a:lnTo>
                <a:lnTo>
                  <a:pt x="438" y="118"/>
                </a:lnTo>
                <a:lnTo>
                  <a:pt x="420" y="122"/>
                </a:lnTo>
                <a:lnTo>
                  <a:pt x="405" y="125"/>
                </a:lnTo>
                <a:lnTo>
                  <a:pt x="393" y="129"/>
                </a:lnTo>
                <a:lnTo>
                  <a:pt x="383" y="131"/>
                </a:lnTo>
                <a:lnTo>
                  <a:pt x="378" y="133"/>
                </a:lnTo>
                <a:lnTo>
                  <a:pt x="375" y="134"/>
                </a:lnTo>
                <a:lnTo>
                  <a:pt x="379" y="134"/>
                </a:lnTo>
                <a:lnTo>
                  <a:pt x="387" y="134"/>
                </a:lnTo>
                <a:lnTo>
                  <a:pt x="398" y="134"/>
                </a:lnTo>
                <a:lnTo>
                  <a:pt x="415" y="137"/>
                </a:lnTo>
                <a:lnTo>
                  <a:pt x="433" y="142"/>
                </a:lnTo>
                <a:lnTo>
                  <a:pt x="453" y="149"/>
                </a:lnTo>
                <a:lnTo>
                  <a:pt x="472" y="162"/>
                </a:lnTo>
                <a:lnTo>
                  <a:pt x="492" y="178"/>
                </a:lnTo>
                <a:lnTo>
                  <a:pt x="457" y="205"/>
                </a:lnTo>
                <a:lnTo>
                  <a:pt x="453" y="200"/>
                </a:lnTo>
                <a:lnTo>
                  <a:pt x="448" y="196"/>
                </a:lnTo>
                <a:lnTo>
                  <a:pt x="443" y="193"/>
                </a:lnTo>
                <a:lnTo>
                  <a:pt x="439" y="190"/>
                </a:lnTo>
                <a:lnTo>
                  <a:pt x="420" y="179"/>
                </a:lnTo>
                <a:lnTo>
                  <a:pt x="404" y="173"/>
                </a:lnTo>
                <a:lnTo>
                  <a:pt x="389" y="172"/>
                </a:lnTo>
                <a:lnTo>
                  <a:pt x="375" y="173"/>
                </a:lnTo>
                <a:lnTo>
                  <a:pt x="363" y="178"/>
                </a:lnTo>
                <a:lnTo>
                  <a:pt x="350" y="184"/>
                </a:lnTo>
                <a:lnTo>
                  <a:pt x="339" y="191"/>
                </a:lnTo>
                <a:lnTo>
                  <a:pt x="327" y="198"/>
                </a:lnTo>
                <a:lnTo>
                  <a:pt x="313" y="210"/>
                </a:lnTo>
                <a:lnTo>
                  <a:pt x="299" y="226"/>
                </a:lnTo>
                <a:lnTo>
                  <a:pt x="288" y="244"/>
                </a:lnTo>
                <a:lnTo>
                  <a:pt x="277" y="262"/>
                </a:lnTo>
                <a:lnTo>
                  <a:pt x="269" y="279"/>
                </a:lnTo>
                <a:lnTo>
                  <a:pt x="264" y="293"/>
                </a:lnTo>
                <a:lnTo>
                  <a:pt x="259" y="304"/>
                </a:lnTo>
                <a:lnTo>
                  <a:pt x="258" y="307"/>
                </a:lnTo>
                <a:lnTo>
                  <a:pt x="298" y="333"/>
                </a:lnTo>
                <a:lnTo>
                  <a:pt x="260" y="406"/>
                </a:lnTo>
                <a:lnTo>
                  <a:pt x="99" y="415"/>
                </a:lnTo>
                <a:lnTo>
                  <a:pt x="174" y="456"/>
                </a:lnTo>
                <a:lnTo>
                  <a:pt x="171" y="459"/>
                </a:lnTo>
                <a:lnTo>
                  <a:pt x="165" y="468"/>
                </a:lnTo>
                <a:lnTo>
                  <a:pt x="157" y="483"/>
                </a:lnTo>
                <a:lnTo>
                  <a:pt x="146" y="500"/>
                </a:lnTo>
                <a:lnTo>
                  <a:pt x="137" y="522"/>
                </a:lnTo>
                <a:lnTo>
                  <a:pt x="130" y="545"/>
                </a:lnTo>
                <a:lnTo>
                  <a:pt x="127" y="568"/>
                </a:lnTo>
                <a:lnTo>
                  <a:pt x="128" y="591"/>
                </a:lnTo>
                <a:lnTo>
                  <a:pt x="132" y="611"/>
                </a:lnTo>
                <a:lnTo>
                  <a:pt x="138" y="632"/>
                </a:lnTo>
                <a:lnTo>
                  <a:pt x="145" y="652"/>
                </a:lnTo>
                <a:lnTo>
                  <a:pt x="154" y="673"/>
                </a:lnTo>
                <a:lnTo>
                  <a:pt x="165" y="694"/>
                </a:lnTo>
                <a:lnTo>
                  <a:pt x="175" y="716"/>
                </a:lnTo>
                <a:lnTo>
                  <a:pt x="188" y="735"/>
                </a:lnTo>
                <a:lnTo>
                  <a:pt x="200" y="756"/>
                </a:lnTo>
                <a:lnTo>
                  <a:pt x="213" y="773"/>
                </a:lnTo>
                <a:lnTo>
                  <a:pt x="227" y="789"/>
                </a:lnTo>
                <a:lnTo>
                  <a:pt x="238" y="802"/>
                </a:lnTo>
                <a:lnTo>
                  <a:pt x="250" y="814"/>
                </a:lnTo>
                <a:lnTo>
                  <a:pt x="260" y="822"/>
                </a:lnTo>
                <a:lnTo>
                  <a:pt x="267" y="829"/>
                </a:lnTo>
                <a:lnTo>
                  <a:pt x="272" y="832"/>
                </a:lnTo>
                <a:lnTo>
                  <a:pt x="274" y="833"/>
                </a:lnTo>
                <a:lnTo>
                  <a:pt x="272" y="830"/>
                </a:lnTo>
                <a:lnTo>
                  <a:pt x="266" y="822"/>
                </a:lnTo>
                <a:lnTo>
                  <a:pt x="259" y="808"/>
                </a:lnTo>
                <a:lnTo>
                  <a:pt x="251" y="789"/>
                </a:lnTo>
                <a:lnTo>
                  <a:pt x="245" y="766"/>
                </a:lnTo>
                <a:lnTo>
                  <a:pt x="243" y="740"/>
                </a:lnTo>
                <a:lnTo>
                  <a:pt x="246" y="711"/>
                </a:lnTo>
                <a:lnTo>
                  <a:pt x="257" y="680"/>
                </a:lnTo>
                <a:lnTo>
                  <a:pt x="294" y="702"/>
                </a:lnTo>
                <a:lnTo>
                  <a:pt x="290" y="713"/>
                </a:lnTo>
                <a:lnTo>
                  <a:pt x="287" y="725"/>
                </a:lnTo>
                <a:lnTo>
                  <a:pt x="286" y="739"/>
                </a:lnTo>
                <a:lnTo>
                  <a:pt x="284" y="754"/>
                </a:lnTo>
                <a:lnTo>
                  <a:pt x="284" y="774"/>
                </a:lnTo>
                <a:lnTo>
                  <a:pt x="288" y="791"/>
                </a:lnTo>
                <a:lnTo>
                  <a:pt x="291" y="803"/>
                </a:lnTo>
                <a:lnTo>
                  <a:pt x="298" y="812"/>
                </a:lnTo>
                <a:lnTo>
                  <a:pt x="305" y="820"/>
                </a:lnTo>
                <a:lnTo>
                  <a:pt x="314" y="827"/>
                </a:lnTo>
                <a:lnTo>
                  <a:pt x="325" y="833"/>
                </a:lnTo>
                <a:lnTo>
                  <a:pt x="336" y="838"/>
                </a:lnTo>
                <a:lnTo>
                  <a:pt x="355" y="843"/>
                </a:lnTo>
                <a:lnTo>
                  <a:pt x="377" y="846"/>
                </a:lnTo>
                <a:lnTo>
                  <a:pt x="400" y="847"/>
                </a:lnTo>
                <a:lnTo>
                  <a:pt x="421" y="846"/>
                </a:lnTo>
                <a:lnTo>
                  <a:pt x="442" y="845"/>
                </a:lnTo>
                <a:lnTo>
                  <a:pt x="459" y="842"/>
                </a:lnTo>
                <a:lnTo>
                  <a:pt x="470" y="841"/>
                </a:lnTo>
                <a:lnTo>
                  <a:pt x="474" y="840"/>
                </a:lnTo>
                <a:lnTo>
                  <a:pt x="474" y="801"/>
                </a:lnTo>
                <a:lnTo>
                  <a:pt x="547" y="801"/>
                </a:lnTo>
                <a:lnTo>
                  <a:pt x="636" y="940"/>
                </a:lnTo>
                <a:lnTo>
                  <a:pt x="633" y="850"/>
                </a:lnTo>
                <a:lnTo>
                  <a:pt x="638" y="850"/>
                </a:lnTo>
                <a:lnTo>
                  <a:pt x="648" y="852"/>
                </a:lnTo>
                <a:lnTo>
                  <a:pt x="666" y="852"/>
                </a:lnTo>
                <a:lnTo>
                  <a:pt x="686" y="852"/>
                </a:lnTo>
                <a:lnTo>
                  <a:pt x="709" y="848"/>
                </a:lnTo>
                <a:lnTo>
                  <a:pt x="732" y="843"/>
                </a:lnTo>
                <a:lnTo>
                  <a:pt x="755" y="834"/>
                </a:lnTo>
                <a:lnTo>
                  <a:pt x="775" y="822"/>
                </a:lnTo>
                <a:lnTo>
                  <a:pt x="790" y="808"/>
                </a:lnTo>
                <a:lnTo>
                  <a:pt x="805" y="793"/>
                </a:lnTo>
                <a:lnTo>
                  <a:pt x="819" y="776"/>
                </a:lnTo>
                <a:lnTo>
                  <a:pt x="833" y="757"/>
                </a:lnTo>
                <a:lnTo>
                  <a:pt x="845" y="738"/>
                </a:lnTo>
                <a:lnTo>
                  <a:pt x="858" y="718"/>
                </a:lnTo>
                <a:lnTo>
                  <a:pt x="870" y="697"/>
                </a:lnTo>
                <a:lnTo>
                  <a:pt x="880" y="675"/>
                </a:lnTo>
                <a:lnTo>
                  <a:pt x="896" y="636"/>
                </a:lnTo>
                <a:lnTo>
                  <a:pt x="905" y="604"/>
                </a:lnTo>
                <a:lnTo>
                  <a:pt x="909" y="582"/>
                </a:lnTo>
                <a:lnTo>
                  <a:pt x="910" y="574"/>
                </a:lnTo>
                <a:lnTo>
                  <a:pt x="909" y="578"/>
                </a:lnTo>
                <a:lnTo>
                  <a:pt x="904" y="587"/>
                </a:lnTo>
                <a:lnTo>
                  <a:pt x="896" y="601"/>
                </a:lnTo>
                <a:lnTo>
                  <a:pt x="883" y="616"/>
                </a:lnTo>
                <a:lnTo>
                  <a:pt x="866" y="632"/>
                </a:lnTo>
                <a:lnTo>
                  <a:pt x="845" y="647"/>
                </a:lnTo>
                <a:lnTo>
                  <a:pt x="819" y="658"/>
                </a:lnTo>
                <a:lnTo>
                  <a:pt x="787" y="665"/>
                </a:lnTo>
                <a:lnTo>
                  <a:pt x="767" y="667"/>
                </a:lnTo>
                <a:lnTo>
                  <a:pt x="743" y="668"/>
                </a:lnTo>
                <a:lnTo>
                  <a:pt x="717" y="668"/>
                </a:lnTo>
                <a:lnTo>
                  <a:pt x="693" y="670"/>
                </a:lnTo>
                <a:lnTo>
                  <a:pt x="670" y="670"/>
                </a:lnTo>
                <a:lnTo>
                  <a:pt x="652" y="670"/>
                </a:lnTo>
                <a:lnTo>
                  <a:pt x="639" y="670"/>
                </a:lnTo>
                <a:lnTo>
                  <a:pt x="635" y="670"/>
                </a:lnTo>
                <a:lnTo>
                  <a:pt x="635" y="611"/>
                </a:lnTo>
                <a:lnTo>
                  <a:pt x="719" y="581"/>
                </a:lnTo>
                <a:close/>
              </a:path>
            </a:pathLst>
          </a:custGeom>
          <a:solidFill>
            <a:schemeClr val="hlink"/>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in)">
                                      <p:cBhvr>
                                        <p:cTn id="10" dur="500"/>
                                        <p:tgtEl>
                                          <p:spTgt spid="6"/>
                                        </p:tgtEl>
                                      </p:cBhvr>
                                    </p:animEffect>
                                  </p:childTnLst>
                                </p:cTn>
                              </p:par>
                            </p:childTnLst>
                          </p:cTn>
                        </p:par>
                        <p:par>
                          <p:cTn id="11" fill="hold">
                            <p:stCondLst>
                              <p:cond delay="2000"/>
                            </p:stCondLst>
                            <p:childTnLst>
                              <p:par>
                                <p:cTn id="12" presetID="16" presetClass="entr" presetSubtype="21"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2285984" y="285728"/>
            <a:ext cx="4714908" cy="112871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800" b="1" dirty="0" smtClean="0">
                <a:solidFill>
                  <a:schemeClr val="tx1"/>
                </a:solidFill>
                <a:latin typeface="Times New Roman" pitchFamily="18" charset="0"/>
                <a:cs typeface="Times New Roman" pitchFamily="18" charset="0"/>
              </a:rPr>
              <a:t>Méthodes de recyclage</a:t>
            </a:r>
            <a:endParaRPr lang="fr-FR" sz="2800" b="1" dirty="0">
              <a:solidFill>
                <a:schemeClr val="tx1"/>
              </a:solidFill>
              <a:latin typeface="Times New Roman" pitchFamily="18" charset="0"/>
              <a:cs typeface="Times New Roman" pitchFamily="18" charset="0"/>
            </a:endParaRPr>
          </a:p>
        </p:txBody>
      </p:sp>
      <p:sp>
        <p:nvSpPr>
          <p:cNvPr id="3" name="Trapèze 2"/>
          <p:cNvSpPr/>
          <p:nvPr/>
        </p:nvSpPr>
        <p:spPr>
          <a:xfrm>
            <a:off x="357158" y="2071678"/>
            <a:ext cx="2214578" cy="1216152"/>
          </a:xfrm>
          <a:prstGeom prst="trapezoi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400" b="1" dirty="0" smtClean="0">
                <a:latin typeface="Times New Roman" pitchFamily="18" charset="0"/>
                <a:cs typeface="Times New Roman" pitchFamily="18" charset="0"/>
              </a:rPr>
              <a:t>Recyclage</a:t>
            </a:r>
          </a:p>
          <a:p>
            <a:pPr algn="ctr"/>
            <a:r>
              <a:rPr lang="fr-FR" sz="2400" b="1" dirty="0" smtClean="0">
                <a:latin typeface="Times New Roman" pitchFamily="18" charset="0"/>
                <a:cs typeface="Times New Roman" pitchFamily="18" charset="0"/>
              </a:rPr>
              <a:t>mécanique</a:t>
            </a:r>
            <a:endParaRPr lang="fr-FR" sz="2400" b="1" dirty="0">
              <a:latin typeface="Times New Roman" pitchFamily="18" charset="0"/>
              <a:cs typeface="Times New Roman" pitchFamily="18" charset="0"/>
            </a:endParaRPr>
          </a:p>
        </p:txBody>
      </p:sp>
      <p:sp>
        <p:nvSpPr>
          <p:cNvPr id="4" name="Trapèze 3"/>
          <p:cNvSpPr/>
          <p:nvPr/>
        </p:nvSpPr>
        <p:spPr>
          <a:xfrm>
            <a:off x="6858016" y="2214554"/>
            <a:ext cx="2143140" cy="1216152"/>
          </a:xfrm>
          <a:prstGeom prst="trapezoi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400" b="1" dirty="0" smtClean="0">
                <a:latin typeface="Times New Roman" pitchFamily="18" charset="0"/>
                <a:cs typeface="Times New Roman" pitchFamily="18" charset="0"/>
              </a:rPr>
              <a:t>Recyclage</a:t>
            </a:r>
          </a:p>
          <a:p>
            <a:pPr algn="ctr"/>
            <a:r>
              <a:rPr lang="fr-FR" sz="2400" b="1" dirty="0" smtClean="0">
                <a:latin typeface="Times New Roman" pitchFamily="18" charset="0"/>
                <a:cs typeface="Times New Roman" pitchFamily="18" charset="0"/>
              </a:rPr>
              <a:t>chimique</a:t>
            </a:r>
          </a:p>
        </p:txBody>
      </p:sp>
      <p:sp>
        <p:nvSpPr>
          <p:cNvPr id="7" name="Flèche angle droit à deux pointes 6"/>
          <p:cNvSpPr/>
          <p:nvPr/>
        </p:nvSpPr>
        <p:spPr>
          <a:xfrm>
            <a:off x="2643174" y="1500174"/>
            <a:ext cx="850392" cy="850392"/>
          </a:xfrm>
          <a:prstGeom prst="leftUp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8" name="Flèche angle droit à deux pointes 7"/>
          <p:cNvSpPr/>
          <p:nvPr/>
        </p:nvSpPr>
        <p:spPr>
          <a:xfrm rot="5400000">
            <a:off x="5721872" y="1578476"/>
            <a:ext cx="850392" cy="850392"/>
          </a:xfrm>
          <a:prstGeom prst="leftUp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0" name="Organigramme : Décision 9"/>
          <p:cNvSpPr/>
          <p:nvPr/>
        </p:nvSpPr>
        <p:spPr>
          <a:xfrm>
            <a:off x="285720" y="4929198"/>
            <a:ext cx="4071966" cy="1357322"/>
          </a:xfrm>
          <a:prstGeom prst="flowChartDecisi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smtClean="0">
                <a:latin typeface="Times New Roman" pitchFamily="18" charset="0"/>
                <a:cs typeface="Times New Roman" pitchFamily="18" charset="0"/>
              </a:rPr>
              <a:t>Broyage avec les machines</a:t>
            </a:r>
            <a:endParaRPr lang="fr-FR" b="1" dirty="0">
              <a:latin typeface="Times New Roman" pitchFamily="18" charset="0"/>
              <a:cs typeface="Times New Roman" pitchFamily="18" charset="0"/>
            </a:endParaRPr>
          </a:p>
        </p:txBody>
      </p:sp>
      <p:sp>
        <p:nvSpPr>
          <p:cNvPr id="12" name="Organigramme : Décision 11"/>
          <p:cNvSpPr/>
          <p:nvPr/>
        </p:nvSpPr>
        <p:spPr>
          <a:xfrm>
            <a:off x="4714876" y="4929198"/>
            <a:ext cx="4214842" cy="1357322"/>
          </a:xfrm>
          <a:prstGeom prst="flowChartDecisi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smtClean="0">
                <a:latin typeface="Times New Roman" pitchFamily="18" charset="0"/>
                <a:cs typeface="Times New Roman" pitchFamily="18" charset="0"/>
              </a:rPr>
              <a:t>Décomposition avec les réactions chimiques</a:t>
            </a:r>
            <a:endParaRPr lang="fr-FR" b="1" dirty="0">
              <a:latin typeface="Times New Roman" pitchFamily="18" charset="0"/>
              <a:cs typeface="Times New Roman" pitchFamily="18" charset="0"/>
            </a:endParaRPr>
          </a:p>
        </p:txBody>
      </p:sp>
      <p:sp>
        <p:nvSpPr>
          <p:cNvPr id="13" name="Flèche courbée vers la gauche 12"/>
          <p:cNvSpPr/>
          <p:nvPr/>
        </p:nvSpPr>
        <p:spPr>
          <a:xfrm>
            <a:off x="7715272" y="3429000"/>
            <a:ext cx="785818" cy="185738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4" name="Flèche courbée vers la droite 13"/>
          <p:cNvSpPr/>
          <p:nvPr/>
        </p:nvSpPr>
        <p:spPr>
          <a:xfrm>
            <a:off x="1000100" y="3286124"/>
            <a:ext cx="731520" cy="192882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 name="Freeform 15"/>
          <p:cNvSpPr>
            <a:spLocks/>
          </p:cNvSpPr>
          <p:nvPr/>
        </p:nvSpPr>
        <p:spPr bwMode="auto">
          <a:xfrm>
            <a:off x="8293100" y="5997575"/>
            <a:ext cx="815975" cy="815975"/>
          </a:xfrm>
          <a:custGeom>
            <a:avLst/>
            <a:gdLst>
              <a:gd name="T0" fmla="*/ 760 w 1027"/>
              <a:gd name="T1" fmla="*/ 632 h 1027"/>
              <a:gd name="T2" fmla="*/ 834 w 1027"/>
              <a:gd name="T3" fmla="*/ 610 h 1027"/>
              <a:gd name="T4" fmla="*/ 888 w 1027"/>
              <a:gd name="T5" fmla="*/ 548 h 1027"/>
              <a:gd name="T6" fmla="*/ 876 w 1027"/>
              <a:gd name="T7" fmla="*/ 470 h 1027"/>
              <a:gd name="T8" fmla="*/ 820 w 1027"/>
              <a:gd name="T9" fmla="*/ 398 h 1027"/>
              <a:gd name="T10" fmla="*/ 635 w 1027"/>
              <a:gd name="T11" fmla="*/ 564 h 1027"/>
              <a:gd name="T12" fmla="*/ 320 w 1027"/>
              <a:gd name="T13" fmla="*/ 658 h 1027"/>
              <a:gd name="T14" fmla="*/ 257 w 1027"/>
              <a:gd name="T15" fmla="*/ 680 h 1027"/>
              <a:gd name="T16" fmla="*/ 311 w 1027"/>
              <a:gd name="T17" fmla="*/ 576 h 1027"/>
              <a:gd name="T18" fmla="*/ 320 w 1027"/>
              <a:gd name="T19" fmla="*/ 403 h 1027"/>
              <a:gd name="T20" fmla="*/ 499 w 1027"/>
              <a:gd name="T21" fmla="*/ 271 h 1027"/>
              <a:gd name="T22" fmla="*/ 480 w 1027"/>
              <a:gd name="T23" fmla="*/ 229 h 1027"/>
              <a:gd name="T24" fmla="*/ 503 w 1027"/>
              <a:gd name="T25" fmla="*/ 191 h 1027"/>
              <a:gd name="T26" fmla="*/ 547 w 1027"/>
              <a:gd name="T27" fmla="*/ 264 h 1027"/>
              <a:gd name="T28" fmla="*/ 585 w 1027"/>
              <a:gd name="T29" fmla="*/ 338 h 1027"/>
              <a:gd name="T30" fmla="*/ 745 w 1027"/>
              <a:gd name="T31" fmla="*/ 255 h 1027"/>
              <a:gd name="T32" fmla="*/ 696 w 1027"/>
              <a:gd name="T33" fmla="*/ 172 h 1027"/>
              <a:gd name="T34" fmla="*/ 635 w 1027"/>
              <a:gd name="T35" fmla="*/ 137 h 1027"/>
              <a:gd name="T36" fmla="*/ 592 w 1027"/>
              <a:gd name="T37" fmla="*/ 125 h 1027"/>
              <a:gd name="T38" fmla="*/ 780 w 1027"/>
              <a:gd name="T39" fmla="*/ 74 h 1027"/>
              <a:gd name="T40" fmla="*/ 936 w 1027"/>
              <a:gd name="T41" fmla="*/ 222 h 1027"/>
              <a:gd name="T42" fmla="*/ 1019 w 1027"/>
              <a:gd name="T43" fmla="*/ 422 h 1027"/>
              <a:gd name="T44" fmla="*/ 1004 w 1027"/>
              <a:gd name="T45" fmla="*/ 666 h 1027"/>
              <a:gd name="T46" fmla="*/ 876 w 1027"/>
              <a:gd name="T47" fmla="*/ 876 h 1027"/>
              <a:gd name="T48" fmla="*/ 666 w 1027"/>
              <a:gd name="T49" fmla="*/ 1003 h 1027"/>
              <a:gd name="T50" fmla="*/ 410 w 1027"/>
              <a:gd name="T51" fmla="*/ 1016 h 1027"/>
              <a:gd name="T52" fmla="*/ 186 w 1027"/>
              <a:gd name="T53" fmla="*/ 909 h 1027"/>
              <a:gd name="T54" fmla="*/ 40 w 1027"/>
              <a:gd name="T55" fmla="*/ 712 h 1027"/>
              <a:gd name="T56" fmla="*/ 2 w 1027"/>
              <a:gd name="T57" fmla="*/ 460 h 1027"/>
              <a:gd name="T58" fmla="*/ 87 w 1027"/>
              <a:gd name="T59" fmla="*/ 226 h 1027"/>
              <a:gd name="T60" fmla="*/ 268 w 1027"/>
              <a:gd name="T61" fmla="*/ 62 h 1027"/>
              <a:gd name="T62" fmla="*/ 512 w 1027"/>
              <a:gd name="T63" fmla="*/ 0 h 1027"/>
              <a:gd name="T64" fmla="*/ 578 w 1027"/>
              <a:gd name="T65" fmla="*/ 4 h 1027"/>
              <a:gd name="T66" fmla="*/ 579 w 1027"/>
              <a:gd name="T67" fmla="*/ 123 h 1027"/>
              <a:gd name="T68" fmla="*/ 509 w 1027"/>
              <a:gd name="T69" fmla="*/ 116 h 1027"/>
              <a:gd name="T70" fmla="*/ 420 w 1027"/>
              <a:gd name="T71" fmla="*/ 122 h 1027"/>
              <a:gd name="T72" fmla="*/ 375 w 1027"/>
              <a:gd name="T73" fmla="*/ 134 h 1027"/>
              <a:gd name="T74" fmla="*/ 433 w 1027"/>
              <a:gd name="T75" fmla="*/ 142 h 1027"/>
              <a:gd name="T76" fmla="*/ 453 w 1027"/>
              <a:gd name="T77" fmla="*/ 200 h 1027"/>
              <a:gd name="T78" fmla="*/ 404 w 1027"/>
              <a:gd name="T79" fmla="*/ 173 h 1027"/>
              <a:gd name="T80" fmla="*/ 339 w 1027"/>
              <a:gd name="T81" fmla="*/ 191 h 1027"/>
              <a:gd name="T82" fmla="*/ 277 w 1027"/>
              <a:gd name="T83" fmla="*/ 262 h 1027"/>
              <a:gd name="T84" fmla="*/ 298 w 1027"/>
              <a:gd name="T85" fmla="*/ 333 h 1027"/>
              <a:gd name="T86" fmla="*/ 165 w 1027"/>
              <a:gd name="T87" fmla="*/ 468 h 1027"/>
              <a:gd name="T88" fmla="*/ 127 w 1027"/>
              <a:gd name="T89" fmla="*/ 568 h 1027"/>
              <a:gd name="T90" fmla="*/ 154 w 1027"/>
              <a:gd name="T91" fmla="*/ 673 h 1027"/>
              <a:gd name="T92" fmla="*/ 213 w 1027"/>
              <a:gd name="T93" fmla="*/ 773 h 1027"/>
              <a:gd name="T94" fmla="*/ 267 w 1027"/>
              <a:gd name="T95" fmla="*/ 829 h 1027"/>
              <a:gd name="T96" fmla="*/ 259 w 1027"/>
              <a:gd name="T97" fmla="*/ 808 h 1027"/>
              <a:gd name="T98" fmla="*/ 257 w 1027"/>
              <a:gd name="T99" fmla="*/ 680 h 1027"/>
              <a:gd name="T100" fmla="*/ 284 w 1027"/>
              <a:gd name="T101" fmla="*/ 754 h 1027"/>
              <a:gd name="T102" fmla="*/ 305 w 1027"/>
              <a:gd name="T103" fmla="*/ 820 h 1027"/>
              <a:gd name="T104" fmla="*/ 377 w 1027"/>
              <a:gd name="T105" fmla="*/ 846 h 1027"/>
              <a:gd name="T106" fmla="*/ 470 w 1027"/>
              <a:gd name="T107" fmla="*/ 841 h 1027"/>
              <a:gd name="T108" fmla="*/ 633 w 1027"/>
              <a:gd name="T109" fmla="*/ 850 h 1027"/>
              <a:gd name="T110" fmla="*/ 709 w 1027"/>
              <a:gd name="T111" fmla="*/ 848 h 1027"/>
              <a:gd name="T112" fmla="*/ 805 w 1027"/>
              <a:gd name="T113" fmla="*/ 793 h 1027"/>
              <a:gd name="T114" fmla="*/ 870 w 1027"/>
              <a:gd name="T115" fmla="*/ 697 h 1027"/>
              <a:gd name="T116" fmla="*/ 910 w 1027"/>
              <a:gd name="T117" fmla="*/ 574 h 1027"/>
              <a:gd name="T118" fmla="*/ 866 w 1027"/>
              <a:gd name="T119" fmla="*/ 632 h 1027"/>
              <a:gd name="T120" fmla="*/ 743 w 1027"/>
              <a:gd name="T121" fmla="*/ 668 h 1027"/>
              <a:gd name="T122" fmla="*/ 639 w 1027"/>
              <a:gd name="T123" fmla="*/ 670 h 1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7" h="1027">
                <a:moveTo>
                  <a:pt x="719" y="581"/>
                </a:moveTo>
                <a:lnTo>
                  <a:pt x="749" y="628"/>
                </a:lnTo>
                <a:lnTo>
                  <a:pt x="750" y="629"/>
                </a:lnTo>
                <a:lnTo>
                  <a:pt x="753" y="630"/>
                </a:lnTo>
                <a:lnTo>
                  <a:pt x="760" y="632"/>
                </a:lnTo>
                <a:lnTo>
                  <a:pt x="769" y="632"/>
                </a:lnTo>
                <a:lnTo>
                  <a:pt x="781" y="630"/>
                </a:lnTo>
                <a:lnTo>
                  <a:pt x="796" y="627"/>
                </a:lnTo>
                <a:lnTo>
                  <a:pt x="813" y="620"/>
                </a:lnTo>
                <a:lnTo>
                  <a:pt x="834" y="610"/>
                </a:lnTo>
                <a:lnTo>
                  <a:pt x="851" y="598"/>
                </a:lnTo>
                <a:lnTo>
                  <a:pt x="865" y="587"/>
                </a:lnTo>
                <a:lnTo>
                  <a:pt x="875" y="574"/>
                </a:lnTo>
                <a:lnTo>
                  <a:pt x="883" y="561"/>
                </a:lnTo>
                <a:lnTo>
                  <a:pt x="888" y="548"/>
                </a:lnTo>
                <a:lnTo>
                  <a:pt x="890" y="534"/>
                </a:lnTo>
                <a:lnTo>
                  <a:pt x="891" y="521"/>
                </a:lnTo>
                <a:lnTo>
                  <a:pt x="890" y="507"/>
                </a:lnTo>
                <a:lnTo>
                  <a:pt x="886" y="489"/>
                </a:lnTo>
                <a:lnTo>
                  <a:pt x="876" y="470"/>
                </a:lnTo>
                <a:lnTo>
                  <a:pt x="865" y="451"/>
                </a:lnTo>
                <a:lnTo>
                  <a:pt x="851" y="434"/>
                </a:lnTo>
                <a:lnTo>
                  <a:pt x="838" y="419"/>
                </a:lnTo>
                <a:lnTo>
                  <a:pt x="827" y="406"/>
                </a:lnTo>
                <a:lnTo>
                  <a:pt x="820" y="398"/>
                </a:lnTo>
                <a:lnTo>
                  <a:pt x="817" y="396"/>
                </a:lnTo>
                <a:lnTo>
                  <a:pt x="660" y="488"/>
                </a:lnTo>
                <a:lnTo>
                  <a:pt x="719" y="581"/>
                </a:lnTo>
                <a:lnTo>
                  <a:pt x="635" y="611"/>
                </a:lnTo>
                <a:lnTo>
                  <a:pt x="635" y="564"/>
                </a:lnTo>
                <a:lnTo>
                  <a:pt x="514" y="749"/>
                </a:lnTo>
                <a:lnTo>
                  <a:pt x="547" y="801"/>
                </a:lnTo>
                <a:lnTo>
                  <a:pt x="474" y="801"/>
                </a:lnTo>
                <a:lnTo>
                  <a:pt x="474" y="658"/>
                </a:lnTo>
                <a:lnTo>
                  <a:pt x="320" y="658"/>
                </a:lnTo>
                <a:lnTo>
                  <a:pt x="318" y="660"/>
                </a:lnTo>
                <a:lnTo>
                  <a:pt x="311" y="668"/>
                </a:lnTo>
                <a:lnTo>
                  <a:pt x="302" y="682"/>
                </a:lnTo>
                <a:lnTo>
                  <a:pt x="294" y="702"/>
                </a:lnTo>
                <a:lnTo>
                  <a:pt x="257" y="680"/>
                </a:lnTo>
                <a:lnTo>
                  <a:pt x="265" y="662"/>
                </a:lnTo>
                <a:lnTo>
                  <a:pt x="275" y="640"/>
                </a:lnTo>
                <a:lnTo>
                  <a:pt x="288" y="618"/>
                </a:lnTo>
                <a:lnTo>
                  <a:pt x="299" y="596"/>
                </a:lnTo>
                <a:lnTo>
                  <a:pt x="311" y="576"/>
                </a:lnTo>
                <a:lnTo>
                  <a:pt x="320" y="561"/>
                </a:lnTo>
                <a:lnTo>
                  <a:pt x="326" y="550"/>
                </a:lnTo>
                <a:lnTo>
                  <a:pt x="328" y="546"/>
                </a:lnTo>
                <a:lnTo>
                  <a:pt x="410" y="595"/>
                </a:lnTo>
                <a:lnTo>
                  <a:pt x="320" y="403"/>
                </a:lnTo>
                <a:lnTo>
                  <a:pt x="260" y="406"/>
                </a:lnTo>
                <a:lnTo>
                  <a:pt x="298" y="333"/>
                </a:lnTo>
                <a:lnTo>
                  <a:pt x="409" y="407"/>
                </a:lnTo>
                <a:lnTo>
                  <a:pt x="499" y="272"/>
                </a:lnTo>
                <a:lnTo>
                  <a:pt x="499" y="271"/>
                </a:lnTo>
                <a:lnTo>
                  <a:pt x="497" y="267"/>
                </a:lnTo>
                <a:lnTo>
                  <a:pt x="495" y="260"/>
                </a:lnTo>
                <a:lnTo>
                  <a:pt x="492" y="251"/>
                </a:lnTo>
                <a:lnTo>
                  <a:pt x="487" y="240"/>
                </a:lnTo>
                <a:lnTo>
                  <a:pt x="480" y="229"/>
                </a:lnTo>
                <a:lnTo>
                  <a:pt x="470" y="217"/>
                </a:lnTo>
                <a:lnTo>
                  <a:pt x="457" y="205"/>
                </a:lnTo>
                <a:lnTo>
                  <a:pt x="492" y="178"/>
                </a:lnTo>
                <a:lnTo>
                  <a:pt x="497" y="184"/>
                </a:lnTo>
                <a:lnTo>
                  <a:pt x="503" y="191"/>
                </a:lnTo>
                <a:lnTo>
                  <a:pt x="508" y="198"/>
                </a:lnTo>
                <a:lnTo>
                  <a:pt x="514" y="205"/>
                </a:lnTo>
                <a:lnTo>
                  <a:pt x="524" y="222"/>
                </a:lnTo>
                <a:lnTo>
                  <a:pt x="535" y="241"/>
                </a:lnTo>
                <a:lnTo>
                  <a:pt x="547" y="264"/>
                </a:lnTo>
                <a:lnTo>
                  <a:pt x="559" y="286"/>
                </a:lnTo>
                <a:lnTo>
                  <a:pt x="569" y="306"/>
                </a:lnTo>
                <a:lnTo>
                  <a:pt x="577" y="323"/>
                </a:lnTo>
                <a:lnTo>
                  <a:pt x="583" y="333"/>
                </a:lnTo>
                <a:lnTo>
                  <a:pt x="585" y="338"/>
                </a:lnTo>
                <a:lnTo>
                  <a:pt x="491" y="388"/>
                </a:lnTo>
                <a:lnTo>
                  <a:pt x="709" y="412"/>
                </a:lnTo>
                <a:lnTo>
                  <a:pt x="827" y="218"/>
                </a:lnTo>
                <a:lnTo>
                  <a:pt x="746" y="259"/>
                </a:lnTo>
                <a:lnTo>
                  <a:pt x="745" y="255"/>
                </a:lnTo>
                <a:lnTo>
                  <a:pt x="741" y="244"/>
                </a:lnTo>
                <a:lnTo>
                  <a:pt x="734" y="229"/>
                </a:lnTo>
                <a:lnTo>
                  <a:pt x="723" y="210"/>
                </a:lnTo>
                <a:lnTo>
                  <a:pt x="711" y="192"/>
                </a:lnTo>
                <a:lnTo>
                  <a:pt x="696" y="172"/>
                </a:lnTo>
                <a:lnTo>
                  <a:pt x="678" y="156"/>
                </a:lnTo>
                <a:lnTo>
                  <a:pt x="658" y="145"/>
                </a:lnTo>
                <a:lnTo>
                  <a:pt x="651" y="141"/>
                </a:lnTo>
                <a:lnTo>
                  <a:pt x="643" y="139"/>
                </a:lnTo>
                <a:lnTo>
                  <a:pt x="635" y="137"/>
                </a:lnTo>
                <a:lnTo>
                  <a:pt x="626" y="133"/>
                </a:lnTo>
                <a:lnTo>
                  <a:pt x="618" y="131"/>
                </a:lnTo>
                <a:lnTo>
                  <a:pt x="609" y="129"/>
                </a:lnTo>
                <a:lnTo>
                  <a:pt x="601" y="127"/>
                </a:lnTo>
                <a:lnTo>
                  <a:pt x="592" y="125"/>
                </a:lnTo>
                <a:lnTo>
                  <a:pt x="616" y="10"/>
                </a:lnTo>
                <a:lnTo>
                  <a:pt x="660" y="20"/>
                </a:lnTo>
                <a:lnTo>
                  <a:pt x="701" y="35"/>
                </a:lnTo>
                <a:lnTo>
                  <a:pt x="742" y="54"/>
                </a:lnTo>
                <a:lnTo>
                  <a:pt x="780" y="74"/>
                </a:lnTo>
                <a:lnTo>
                  <a:pt x="815" y="99"/>
                </a:lnTo>
                <a:lnTo>
                  <a:pt x="850" y="125"/>
                </a:lnTo>
                <a:lnTo>
                  <a:pt x="881" y="155"/>
                </a:lnTo>
                <a:lnTo>
                  <a:pt x="910" y="187"/>
                </a:lnTo>
                <a:lnTo>
                  <a:pt x="936" y="222"/>
                </a:lnTo>
                <a:lnTo>
                  <a:pt x="959" y="258"/>
                </a:lnTo>
                <a:lnTo>
                  <a:pt x="979" y="297"/>
                </a:lnTo>
                <a:lnTo>
                  <a:pt x="996" y="337"/>
                </a:lnTo>
                <a:lnTo>
                  <a:pt x="1010" y="378"/>
                </a:lnTo>
                <a:lnTo>
                  <a:pt x="1019" y="422"/>
                </a:lnTo>
                <a:lnTo>
                  <a:pt x="1025" y="467"/>
                </a:lnTo>
                <a:lnTo>
                  <a:pt x="1027" y="513"/>
                </a:lnTo>
                <a:lnTo>
                  <a:pt x="1025" y="566"/>
                </a:lnTo>
                <a:lnTo>
                  <a:pt x="1017" y="617"/>
                </a:lnTo>
                <a:lnTo>
                  <a:pt x="1004" y="666"/>
                </a:lnTo>
                <a:lnTo>
                  <a:pt x="987" y="712"/>
                </a:lnTo>
                <a:lnTo>
                  <a:pt x="965" y="757"/>
                </a:lnTo>
                <a:lnTo>
                  <a:pt x="940" y="800"/>
                </a:lnTo>
                <a:lnTo>
                  <a:pt x="910" y="840"/>
                </a:lnTo>
                <a:lnTo>
                  <a:pt x="876" y="876"/>
                </a:lnTo>
                <a:lnTo>
                  <a:pt x="840" y="909"/>
                </a:lnTo>
                <a:lnTo>
                  <a:pt x="800" y="939"/>
                </a:lnTo>
                <a:lnTo>
                  <a:pt x="758" y="964"/>
                </a:lnTo>
                <a:lnTo>
                  <a:pt x="713" y="986"/>
                </a:lnTo>
                <a:lnTo>
                  <a:pt x="666" y="1003"/>
                </a:lnTo>
                <a:lnTo>
                  <a:pt x="616" y="1016"/>
                </a:lnTo>
                <a:lnTo>
                  <a:pt x="565" y="1024"/>
                </a:lnTo>
                <a:lnTo>
                  <a:pt x="512" y="1027"/>
                </a:lnTo>
                <a:lnTo>
                  <a:pt x="461" y="1024"/>
                </a:lnTo>
                <a:lnTo>
                  <a:pt x="410" y="1016"/>
                </a:lnTo>
                <a:lnTo>
                  <a:pt x="360" y="1003"/>
                </a:lnTo>
                <a:lnTo>
                  <a:pt x="313" y="986"/>
                </a:lnTo>
                <a:lnTo>
                  <a:pt x="268" y="964"/>
                </a:lnTo>
                <a:lnTo>
                  <a:pt x="227" y="939"/>
                </a:lnTo>
                <a:lnTo>
                  <a:pt x="186" y="909"/>
                </a:lnTo>
                <a:lnTo>
                  <a:pt x="151" y="876"/>
                </a:lnTo>
                <a:lnTo>
                  <a:pt x="117" y="840"/>
                </a:lnTo>
                <a:lnTo>
                  <a:pt x="87" y="800"/>
                </a:lnTo>
                <a:lnTo>
                  <a:pt x="62" y="757"/>
                </a:lnTo>
                <a:lnTo>
                  <a:pt x="40" y="712"/>
                </a:lnTo>
                <a:lnTo>
                  <a:pt x="23" y="666"/>
                </a:lnTo>
                <a:lnTo>
                  <a:pt x="10" y="617"/>
                </a:lnTo>
                <a:lnTo>
                  <a:pt x="2" y="566"/>
                </a:lnTo>
                <a:lnTo>
                  <a:pt x="0" y="513"/>
                </a:lnTo>
                <a:lnTo>
                  <a:pt x="2" y="460"/>
                </a:lnTo>
                <a:lnTo>
                  <a:pt x="10" y="409"/>
                </a:lnTo>
                <a:lnTo>
                  <a:pt x="23" y="360"/>
                </a:lnTo>
                <a:lnTo>
                  <a:pt x="40" y="314"/>
                </a:lnTo>
                <a:lnTo>
                  <a:pt x="62" y="269"/>
                </a:lnTo>
                <a:lnTo>
                  <a:pt x="87" y="226"/>
                </a:lnTo>
                <a:lnTo>
                  <a:pt x="117" y="186"/>
                </a:lnTo>
                <a:lnTo>
                  <a:pt x="151" y="150"/>
                </a:lnTo>
                <a:lnTo>
                  <a:pt x="186" y="117"/>
                </a:lnTo>
                <a:lnTo>
                  <a:pt x="227" y="87"/>
                </a:lnTo>
                <a:lnTo>
                  <a:pt x="268" y="62"/>
                </a:lnTo>
                <a:lnTo>
                  <a:pt x="313" y="40"/>
                </a:lnTo>
                <a:lnTo>
                  <a:pt x="360" y="23"/>
                </a:lnTo>
                <a:lnTo>
                  <a:pt x="410" y="10"/>
                </a:lnTo>
                <a:lnTo>
                  <a:pt x="461" y="2"/>
                </a:lnTo>
                <a:lnTo>
                  <a:pt x="512" y="0"/>
                </a:lnTo>
                <a:lnTo>
                  <a:pt x="526" y="0"/>
                </a:lnTo>
                <a:lnTo>
                  <a:pt x="539" y="1"/>
                </a:lnTo>
                <a:lnTo>
                  <a:pt x="552" y="1"/>
                </a:lnTo>
                <a:lnTo>
                  <a:pt x="565" y="2"/>
                </a:lnTo>
                <a:lnTo>
                  <a:pt x="578" y="4"/>
                </a:lnTo>
                <a:lnTo>
                  <a:pt x="591" y="5"/>
                </a:lnTo>
                <a:lnTo>
                  <a:pt x="603" y="8"/>
                </a:lnTo>
                <a:lnTo>
                  <a:pt x="616" y="10"/>
                </a:lnTo>
                <a:lnTo>
                  <a:pt x="592" y="125"/>
                </a:lnTo>
                <a:lnTo>
                  <a:pt x="579" y="123"/>
                </a:lnTo>
                <a:lnTo>
                  <a:pt x="565" y="121"/>
                </a:lnTo>
                <a:lnTo>
                  <a:pt x="552" y="119"/>
                </a:lnTo>
                <a:lnTo>
                  <a:pt x="538" y="117"/>
                </a:lnTo>
                <a:lnTo>
                  <a:pt x="523" y="117"/>
                </a:lnTo>
                <a:lnTo>
                  <a:pt x="509" y="116"/>
                </a:lnTo>
                <a:lnTo>
                  <a:pt x="494" y="116"/>
                </a:lnTo>
                <a:lnTo>
                  <a:pt x="480" y="116"/>
                </a:lnTo>
                <a:lnTo>
                  <a:pt x="458" y="117"/>
                </a:lnTo>
                <a:lnTo>
                  <a:pt x="438" y="118"/>
                </a:lnTo>
                <a:lnTo>
                  <a:pt x="420" y="122"/>
                </a:lnTo>
                <a:lnTo>
                  <a:pt x="405" y="125"/>
                </a:lnTo>
                <a:lnTo>
                  <a:pt x="393" y="129"/>
                </a:lnTo>
                <a:lnTo>
                  <a:pt x="383" y="131"/>
                </a:lnTo>
                <a:lnTo>
                  <a:pt x="378" y="133"/>
                </a:lnTo>
                <a:lnTo>
                  <a:pt x="375" y="134"/>
                </a:lnTo>
                <a:lnTo>
                  <a:pt x="379" y="134"/>
                </a:lnTo>
                <a:lnTo>
                  <a:pt x="387" y="134"/>
                </a:lnTo>
                <a:lnTo>
                  <a:pt x="398" y="134"/>
                </a:lnTo>
                <a:lnTo>
                  <a:pt x="415" y="137"/>
                </a:lnTo>
                <a:lnTo>
                  <a:pt x="433" y="142"/>
                </a:lnTo>
                <a:lnTo>
                  <a:pt x="453" y="149"/>
                </a:lnTo>
                <a:lnTo>
                  <a:pt x="472" y="162"/>
                </a:lnTo>
                <a:lnTo>
                  <a:pt x="492" y="178"/>
                </a:lnTo>
                <a:lnTo>
                  <a:pt x="457" y="205"/>
                </a:lnTo>
                <a:lnTo>
                  <a:pt x="453" y="200"/>
                </a:lnTo>
                <a:lnTo>
                  <a:pt x="448" y="196"/>
                </a:lnTo>
                <a:lnTo>
                  <a:pt x="443" y="193"/>
                </a:lnTo>
                <a:lnTo>
                  <a:pt x="439" y="190"/>
                </a:lnTo>
                <a:lnTo>
                  <a:pt x="420" y="179"/>
                </a:lnTo>
                <a:lnTo>
                  <a:pt x="404" y="173"/>
                </a:lnTo>
                <a:lnTo>
                  <a:pt x="389" y="172"/>
                </a:lnTo>
                <a:lnTo>
                  <a:pt x="375" y="173"/>
                </a:lnTo>
                <a:lnTo>
                  <a:pt x="363" y="178"/>
                </a:lnTo>
                <a:lnTo>
                  <a:pt x="350" y="184"/>
                </a:lnTo>
                <a:lnTo>
                  <a:pt x="339" y="191"/>
                </a:lnTo>
                <a:lnTo>
                  <a:pt x="327" y="198"/>
                </a:lnTo>
                <a:lnTo>
                  <a:pt x="313" y="210"/>
                </a:lnTo>
                <a:lnTo>
                  <a:pt x="299" y="226"/>
                </a:lnTo>
                <a:lnTo>
                  <a:pt x="288" y="244"/>
                </a:lnTo>
                <a:lnTo>
                  <a:pt x="277" y="262"/>
                </a:lnTo>
                <a:lnTo>
                  <a:pt x="269" y="279"/>
                </a:lnTo>
                <a:lnTo>
                  <a:pt x="264" y="293"/>
                </a:lnTo>
                <a:lnTo>
                  <a:pt x="259" y="304"/>
                </a:lnTo>
                <a:lnTo>
                  <a:pt x="258" y="307"/>
                </a:lnTo>
                <a:lnTo>
                  <a:pt x="298" y="333"/>
                </a:lnTo>
                <a:lnTo>
                  <a:pt x="260" y="406"/>
                </a:lnTo>
                <a:lnTo>
                  <a:pt x="99" y="415"/>
                </a:lnTo>
                <a:lnTo>
                  <a:pt x="174" y="456"/>
                </a:lnTo>
                <a:lnTo>
                  <a:pt x="171" y="459"/>
                </a:lnTo>
                <a:lnTo>
                  <a:pt x="165" y="468"/>
                </a:lnTo>
                <a:lnTo>
                  <a:pt x="157" y="483"/>
                </a:lnTo>
                <a:lnTo>
                  <a:pt x="146" y="500"/>
                </a:lnTo>
                <a:lnTo>
                  <a:pt x="137" y="522"/>
                </a:lnTo>
                <a:lnTo>
                  <a:pt x="130" y="545"/>
                </a:lnTo>
                <a:lnTo>
                  <a:pt x="127" y="568"/>
                </a:lnTo>
                <a:lnTo>
                  <a:pt x="128" y="591"/>
                </a:lnTo>
                <a:lnTo>
                  <a:pt x="132" y="611"/>
                </a:lnTo>
                <a:lnTo>
                  <a:pt x="138" y="632"/>
                </a:lnTo>
                <a:lnTo>
                  <a:pt x="145" y="652"/>
                </a:lnTo>
                <a:lnTo>
                  <a:pt x="154" y="673"/>
                </a:lnTo>
                <a:lnTo>
                  <a:pt x="165" y="694"/>
                </a:lnTo>
                <a:lnTo>
                  <a:pt x="175" y="716"/>
                </a:lnTo>
                <a:lnTo>
                  <a:pt x="188" y="735"/>
                </a:lnTo>
                <a:lnTo>
                  <a:pt x="200" y="756"/>
                </a:lnTo>
                <a:lnTo>
                  <a:pt x="213" y="773"/>
                </a:lnTo>
                <a:lnTo>
                  <a:pt x="227" y="789"/>
                </a:lnTo>
                <a:lnTo>
                  <a:pt x="238" y="802"/>
                </a:lnTo>
                <a:lnTo>
                  <a:pt x="250" y="814"/>
                </a:lnTo>
                <a:lnTo>
                  <a:pt x="260" y="822"/>
                </a:lnTo>
                <a:lnTo>
                  <a:pt x="267" y="829"/>
                </a:lnTo>
                <a:lnTo>
                  <a:pt x="272" y="832"/>
                </a:lnTo>
                <a:lnTo>
                  <a:pt x="274" y="833"/>
                </a:lnTo>
                <a:lnTo>
                  <a:pt x="272" y="830"/>
                </a:lnTo>
                <a:lnTo>
                  <a:pt x="266" y="822"/>
                </a:lnTo>
                <a:lnTo>
                  <a:pt x="259" y="808"/>
                </a:lnTo>
                <a:lnTo>
                  <a:pt x="251" y="789"/>
                </a:lnTo>
                <a:lnTo>
                  <a:pt x="245" y="766"/>
                </a:lnTo>
                <a:lnTo>
                  <a:pt x="243" y="740"/>
                </a:lnTo>
                <a:lnTo>
                  <a:pt x="246" y="711"/>
                </a:lnTo>
                <a:lnTo>
                  <a:pt x="257" y="680"/>
                </a:lnTo>
                <a:lnTo>
                  <a:pt x="294" y="702"/>
                </a:lnTo>
                <a:lnTo>
                  <a:pt x="290" y="713"/>
                </a:lnTo>
                <a:lnTo>
                  <a:pt x="287" y="725"/>
                </a:lnTo>
                <a:lnTo>
                  <a:pt x="286" y="739"/>
                </a:lnTo>
                <a:lnTo>
                  <a:pt x="284" y="754"/>
                </a:lnTo>
                <a:lnTo>
                  <a:pt x="284" y="774"/>
                </a:lnTo>
                <a:lnTo>
                  <a:pt x="288" y="791"/>
                </a:lnTo>
                <a:lnTo>
                  <a:pt x="291" y="803"/>
                </a:lnTo>
                <a:lnTo>
                  <a:pt x="298" y="812"/>
                </a:lnTo>
                <a:lnTo>
                  <a:pt x="305" y="820"/>
                </a:lnTo>
                <a:lnTo>
                  <a:pt x="314" y="827"/>
                </a:lnTo>
                <a:lnTo>
                  <a:pt x="325" y="833"/>
                </a:lnTo>
                <a:lnTo>
                  <a:pt x="336" y="838"/>
                </a:lnTo>
                <a:lnTo>
                  <a:pt x="355" y="843"/>
                </a:lnTo>
                <a:lnTo>
                  <a:pt x="377" y="846"/>
                </a:lnTo>
                <a:lnTo>
                  <a:pt x="400" y="847"/>
                </a:lnTo>
                <a:lnTo>
                  <a:pt x="421" y="846"/>
                </a:lnTo>
                <a:lnTo>
                  <a:pt x="442" y="845"/>
                </a:lnTo>
                <a:lnTo>
                  <a:pt x="459" y="842"/>
                </a:lnTo>
                <a:lnTo>
                  <a:pt x="470" y="841"/>
                </a:lnTo>
                <a:lnTo>
                  <a:pt x="474" y="840"/>
                </a:lnTo>
                <a:lnTo>
                  <a:pt x="474" y="801"/>
                </a:lnTo>
                <a:lnTo>
                  <a:pt x="547" y="801"/>
                </a:lnTo>
                <a:lnTo>
                  <a:pt x="636" y="940"/>
                </a:lnTo>
                <a:lnTo>
                  <a:pt x="633" y="850"/>
                </a:lnTo>
                <a:lnTo>
                  <a:pt x="638" y="850"/>
                </a:lnTo>
                <a:lnTo>
                  <a:pt x="648" y="852"/>
                </a:lnTo>
                <a:lnTo>
                  <a:pt x="666" y="852"/>
                </a:lnTo>
                <a:lnTo>
                  <a:pt x="686" y="852"/>
                </a:lnTo>
                <a:lnTo>
                  <a:pt x="709" y="848"/>
                </a:lnTo>
                <a:lnTo>
                  <a:pt x="732" y="843"/>
                </a:lnTo>
                <a:lnTo>
                  <a:pt x="755" y="834"/>
                </a:lnTo>
                <a:lnTo>
                  <a:pt x="775" y="822"/>
                </a:lnTo>
                <a:lnTo>
                  <a:pt x="790" y="808"/>
                </a:lnTo>
                <a:lnTo>
                  <a:pt x="805" y="793"/>
                </a:lnTo>
                <a:lnTo>
                  <a:pt x="819" y="776"/>
                </a:lnTo>
                <a:lnTo>
                  <a:pt x="833" y="757"/>
                </a:lnTo>
                <a:lnTo>
                  <a:pt x="845" y="738"/>
                </a:lnTo>
                <a:lnTo>
                  <a:pt x="858" y="718"/>
                </a:lnTo>
                <a:lnTo>
                  <a:pt x="870" y="697"/>
                </a:lnTo>
                <a:lnTo>
                  <a:pt x="880" y="675"/>
                </a:lnTo>
                <a:lnTo>
                  <a:pt x="896" y="636"/>
                </a:lnTo>
                <a:lnTo>
                  <a:pt x="905" y="604"/>
                </a:lnTo>
                <a:lnTo>
                  <a:pt x="909" y="582"/>
                </a:lnTo>
                <a:lnTo>
                  <a:pt x="910" y="574"/>
                </a:lnTo>
                <a:lnTo>
                  <a:pt x="909" y="578"/>
                </a:lnTo>
                <a:lnTo>
                  <a:pt x="904" y="587"/>
                </a:lnTo>
                <a:lnTo>
                  <a:pt x="896" y="601"/>
                </a:lnTo>
                <a:lnTo>
                  <a:pt x="883" y="616"/>
                </a:lnTo>
                <a:lnTo>
                  <a:pt x="866" y="632"/>
                </a:lnTo>
                <a:lnTo>
                  <a:pt x="845" y="647"/>
                </a:lnTo>
                <a:lnTo>
                  <a:pt x="819" y="658"/>
                </a:lnTo>
                <a:lnTo>
                  <a:pt x="787" y="665"/>
                </a:lnTo>
                <a:lnTo>
                  <a:pt x="767" y="667"/>
                </a:lnTo>
                <a:lnTo>
                  <a:pt x="743" y="668"/>
                </a:lnTo>
                <a:lnTo>
                  <a:pt x="717" y="668"/>
                </a:lnTo>
                <a:lnTo>
                  <a:pt x="693" y="670"/>
                </a:lnTo>
                <a:lnTo>
                  <a:pt x="670" y="670"/>
                </a:lnTo>
                <a:lnTo>
                  <a:pt x="652" y="670"/>
                </a:lnTo>
                <a:lnTo>
                  <a:pt x="639" y="670"/>
                </a:lnTo>
                <a:lnTo>
                  <a:pt x="635" y="670"/>
                </a:lnTo>
                <a:lnTo>
                  <a:pt x="635" y="611"/>
                </a:lnTo>
                <a:lnTo>
                  <a:pt x="719" y="581"/>
                </a:lnTo>
                <a:close/>
              </a:path>
            </a:pathLst>
          </a:custGeom>
          <a:solidFill>
            <a:schemeClr val="hlink"/>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ox(i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ox(i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linds(horizontal)">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ox(in)">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7" grpId="0" animBg="1"/>
      <p:bldP spid="8" grpId="0" animBg="1"/>
      <p:bldP spid="10" grpId="0" animBg="1"/>
      <p:bldP spid="12"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6"/>
          <p:cNvGrpSpPr>
            <a:grpSpLocks/>
          </p:cNvGrpSpPr>
          <p:nvPr/>
        </p:nvGrpSpPr>
        <p:grpSpPr bwMode="auto">
          <a:xfrm>
            <a:off x="3491880" y="1557858"/>
            <a:ext cx="2016125" cy="935038"/>
            <a:chOff x="2245" y="64"/>
            <a:chExt cx="1270" cy="589"/>
          </a:xfrm>
        </p:grpSpPr>
        <p:sp>
          <p:nvSpPr>
            <p:cNvPr id="3" name="Oval 5"/>
            <p:cNvSpPr>
              <a:spLocks noChangeArrowheads="1"/>
            </p:cNvSpPr>
            <p:nvPr/>
          </p:nvSpPr>
          <p:spPr bwMode="auto">
            <a:xfrm>
              <a:off x="2245" y="64"/>
              <a:ext cx="1270" cy="589"/>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fr-FR"/>
            </a:p>
          </p:txBody>
        </p:sp>
        <p:sp>
          <p:nvSpPr>
            <p:cNvPr id="4" name="Text Box 6"/>
            <p:cNvSpPr txBox="1">
              <a:spLocks noChangeArrowheads="1"/>
            </p:cNvSpPr>
            <p:nvPr/>
          </p:nvSpPr>
          <p:spPr bwMode="auto">
            <a:xfrm>
              <a:off x="2264" y="84"/>
              <a:ext cx="1225"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eaLnBrk="1" hangingPunct="1">
                <a:spcBef>
                  <a:spcPct val="50000"/>
                </a:spcBef>
              </a:pPr>
              <a:r>
                <a:rPr lang="fr-FR" altLang="fr-FR" sz="2200" b="1" dirty="0">
                  <a:solidFill>
                    <a:srgbClr val="111111"/>
                  </a:solidFill>
                  <a:latin typeface="Times New Roman" pitchFamily="18" charset="0"/>
                </a:rPr>
                <a:t>Recyclage chimique </a:t>
              </a:r>
            </a:p>
          </p:txBody>
        </p:sp>
      </p:grpSp>
      <p:grpSp>
        <p:nvGrpSpPr>
          <p:cNvPr id="5" name="Group 38"/>
          <p:cNvGrpSpPr>
            <a:grpSpLocks/>
          </p:cNvGrpSpPr>
          <p:nvPr/>
        </p:nvGrpSpPr>
        <p:grpSpPr bwMode="auto">
          <a:xfrm>
            <a:off x="1979613" y="2492623"/>
            <a:ext cx="5040312" cy="1368425"/>
            <a:chOff x="1247" y="663"/>
            <a:chExt cx="3175" cy="862"/>
          </a:xfrm>
        </p:grpSpPr>
        <p:sp>
          <p:nvSpPr>
            <p:cNvPr id="6" name="Line 30"/>
            <p:cNvSpPr>
              <a:spLocks noChangeShapeType="1"/>
            </p:cNvSpPr>
            <p:nvPr/>
          </p:nvSpPr>
          <p:spPr bwMode="auto">
            <a:xfrm>
              <a:off x="1247" y="1026"/>
              <a:ext cx="3175" cy="0"/>
            </a:xfrm>
            <a:prstGeom prst="line">
              <a:avLst/>
            </a:prstGeom>
            <a:noFill/>
            <a:ln w="57150">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fr-FR"/>
            </a:p>
          </p:txBody>
        </p:sp>
        <p:sp>
          <p:nvSpPr>
            <p:cNvPr id="7" name="Line 31"/>
            <p:cNvSpPr>
              <a:spLocks noChangeShapeType="1"/>
            </p:cNvSpPr>
            <p:nvPr/>
          </p:nvSpPr>
          <p:spPr bwMode="auto">
            <a:xfrm>
              <a:off x="2835" y="663"/>
              <a:ext cx="0" cy="363"/>
            </a:xfrm>
            <a:prstGeom prst="line">
              <a:avLst/>
            </a:prstGeom>
            <a:noFill/>
            <a:ln w="57150">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fr-FR"/>
            </a:p>
          </p:txBody>
        </p:sp>
        <p:sp>
          <p:nvSpPr>
            <p:cNvPr id="8" name="Line 34"/>
            <p:cNvSpPr>
              <a:spLocks noChangeShapeType="1"/>
            </p:cNvSpPr>
            <p:nvPr/>
          </p:nvSpPr>
          <p:spPr bwMode="auto">
            <a:xfrm>
              <a:off x="1247" y="1026"/>
              <a:ext cx="0" cy="454"/>
            </a:xfrm>
            <a:prstGeom prst="line">
              <a:avLst/>
            </a:prstGeom>
            <a:noFill/>
            <a:ln w="57150">
              <a:solidFill>
                <a:srgbClr val="FF7C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fr-FR"/>
            </a:p>
          </p:txBody>
        </p:sp>
        <p:sp>
          <p:nvSpPr>
            <p:cNvPr id="9" name="Line 35"/>
            <p:cNvSpPr>
              <a:spLocks noChangeShapeType="1"/>
            </p:cNvSpPr>
            <p:nvPr/>
          </p:nvSpPr>
          <p:spPr bwMode="auto">
            <a:xfrm>
              <a:off x="2835" y="1026"/>
              <a:ext cx="0" cy="499"/>
            </a:xfrm>
            <a:prstGeom prst="line">
              <a:avLst/>
            </a:prstGeom>
            <a:noFill/>
            <a:ln w="57150">
              <a:solidFill>
                <a:srgbClr val="FF7C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fr-FR"/>
            </a:p>
          </p:txBody>
        </p:sp>
        <p:sp>
          <p:nvSpPr>
            <p:cNvPr id="10" name="Line 36"/>
            <p:cNvSpPr>
              <a:spLocks noChangeShapeType="1"/>
            </p:cNvSpPr>
            <p:nvPr/>
          </p:nvSpPr>
          <p:spPr bwMode="auto">
            <a:xfrm>
              <a:off x="4422" y="1026"/>
              <a:ext cx="0" cy="499"/>
            </a:xfrm>
            <a:prstGeom prst="line">
              <a:avLst/>
            </a:prstGeom>
            <a:noFill/>
            <a:ln w="57150">
              <a:solidFill>
                <a:srgbClr val="FF7C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fr-FR"/>
            </a:p>
          </p:txBody>
        </p:sp>
      </p:grpSp>
      <p:grpSp>
        <p:nvGrpSpPr>
          <p:cNvPr id="11" name="Group 29"/>
          <p:cNvGrpSpPr>
            <a:grpSpLocks/>
          </p:cNvGrpSpPr>
          <p:nvPr/>
        </p:nvGrpSpPr>
        <p:grpSpPr bwMode="auto">
          <a:xfrm>
            <a:off x="6156325" y="3933056"/>
            <a:ext cx="1655763" cy="647700"/>
            <a:chOff x="687" y="1485"/>
            <a:chExt cx="1043" cy="408"/>
          </a:xfrm>
        </p:grpSpPr>
        <p:sp>
          <p:nvSpPr>
            <p:cNvPr id="12" name="Oval 10"/>
            <p:cNvSpPr>
              <a:spLocks noChangeArrowheads="1"/>
            </p:cNvSpPr>
            <p:nvPr/>
          </p:nvSpPr>
          <p:spPr bwMode="auto">
            <a:xfrm>
              <a:off x="687" y="1485"/>
              <a:ext cx="1043" cy="408"/>
            </a:xfrm>
            <a:prstGeom prst="ellipse">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fr-FR"/>
            </a:p>
          </p:txBody>
        </p:sp>
        <p:sp>
          <p:nvSpPr>
            <p:cNvPr id="13" name="Text Box 14"/>
            <p:cNvSpPr txBox="1">
              <a:spLocks noChangeArrowheads="1"/>
            </p:cNvSpPr>
            <p:nvPr/>
          </p:nvSpPr>
          <p:spPr bwMode="auto">
            <a:xfrm>
              <a:off x="725" y="1520"/>
              <a:ext cx="977"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eaLnBrk="1" hangingPunct="1">
                <a:spcBef>
                  <a:spcPct val="50000"/>
                </a:spcBef>
              </a:pPr>
              <a:r>
                <a:rPr lang="fr-FR" altLang="fr-FR" sz="2200" b="1">
                  <a:solidFill>
                    <a:srgbClr val="111111"/>
                  </a:solidFill>
                  <a:latin typeface="Times New Roman" pitchFamily="18" charset="0"/>
                </a:rPr>
                <a:t>Hydrolyse</a:t>
              </a:r>
            </a:p>
          </p:txBody>
        </p:sp>
      </p:grpSp>
      <p:grpSp>
        <p:nvGrpSpPr>
          <p:cNvPr id="14" name="Group 28"/>
          <p:cNvGrpSpPr>
            <a:grpSpLocks/>
          </p:cNvGrpSpPr>
          <p:nvPr/>
        </p:nvGrpSpPr>
        <p:grpSpPr bwMode="auto">
          <a:xfrm>
            <a:off x="3708326" y="3933056"/>
            <a:ext cx="1655762" cy="647700"/>
            <a:chOff x="3958" y="1516"/>
            <a:chExt cx="1043" cy="408"/>
          </a:xfrm>
        </p:grpSpPr>
        <p:sp>
          <p:nvSpPr>
            <p:cNvPr id="15" name="Oval 8"/>
            <p:cNvSpPr>
              <a:spLocks noChangeArrowheads="1"/>
            </p:cNvSpPr>
            <p:nvPr/>
          </p:nvSpPr>
          <p:spPr bwMode="auto">
            <a:xfrm>
              <a:off x="3958" y="1516"/>
              <a:ext cx="1043" cy="408"/>
            </a:xfrm>
            <a:prstGeom prst="ellipse">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fr-FR"/>
            </a:p>
          </p:txBody>
        </p:sp>
        <p:sp>
          <p:nvSpPr>
            <p:cNvPr id="16" name="Text Box 15"/>
            <p:cNvSpPr txBox="1">
              <a:spLocks noChangeArrowheads="1"/>
            </p:cNvSpPr>
            <p:nvPr/>
          </p:nvSpPr>
          <p:spPr bwMode="auto">
            <a:xfrm>
              <a:off x="4042" y="1561"/>
              <a:ext cx="928" cy="269"/>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eaLnBrk="1" hangingPunct="1">
                <a:spcBef>
                  <a:spcPct val="50000"/>
                </a:spcBef>
              </a:pPr>
              <a:r>
                <a:rPr lang="fr-FR" altLang="fr-FR" sz="2200" b="1" dirty="0">
                  <a:solidFill>
                    <a:srgbClr val="111111"/>
                  </a:solidFill>
                  <a:latin typeface="Times New Roman" pitchFamily="18" charset="0"/>
                </a:rPr>
                <a:t>Alcoolyse</a:t>
              </a:r>
            </a:p>
          </p:txBody>
        </p:sp>
      </p:grpSp>
      <p:grpSp>
        <p:nvGrpSpPr>
          <p:cNvPr id="17" name="Group 27"/>
          <p:cNvGrpSpPr>
            <a:grpSpLocks/>
          </p:cNvGrpSpPr>
          <p:nvPr/>
        </p:nvGrpSpPr>
        <p:grpSpPr bwMode="auto">
          <a:xfrm>
            <a:off x="1115591" y="3933056"/>
            <a:ext cx="1800225" cy="647700"/>
            <a:chOff x="2230" y="1525"/>
            <a:chExt cx="1134" cy="408"/>
          </a:xfrm>
        </p:grpSpPr>
        <p:sp>
          <p:nvSpPr>
            <p:cNvPr id="18" name="Oval 9"/>
            <p:cNvSpPr>
              <a:spLocks noChangeArrowheads="1"/>
            </p:cNvSpPr>
            <p:nvPr/>
          </p:nvSpPr>
          <p:spPr bwMode="auto">
            <a:xfrm>
              <a:off x="2230" y="1525"/>
              <a:ext cx="1134" cy="408"/>
            </a:xfrm>
            <a:prstGeom prst="ellipse">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fr-FR"/>
            </a:p>
          </p:txBody>
        </p:sp>
        <p:sp>
          <p:nvSpPr>
            <p:cNvPr id="19" name="Text Box 16"/>
            <p:cNvSpPr txBox="1">
              <a:spLocks noChangeArrowheads="1"/>
            </p:cNvSpPr>
            <p:nvPr/>
          </p:nvSpPr>
          <p:spPr bwMode="auto">
            <a:xfrm>
              <a:off x="2336" y="1582"/>
              <a:ext cx="952"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eaLnBrk="1" hangingPunct="1">
                <a:spcBef>
                  <a:spcPct val="50000"/>
                </a:spcBef>
              </a:pPr>
              <a:r>
                <a:rPr lang="fr-FR" altLang="fr-FR" sz="2200" b="1" dirty="0">
                  <a:solidFill>
                    <a:srgbClr val="111111"/>
                  </a:solidFill>
                  <a:latin typeface="Times New Roman" pitchFamily="18" charset="0"/>
                </a:rPr>
                <a:t>Glycolyse</a:t>
              </a:r>
            </a:p>
          </p:txBody>
        </p:sp>
      </p:grpSp>
      <p:sp>
        <p:nvSpPr>
          <p:cNvPr id="20" name="Freeform 15"/>
          <p:cNvSpPr>
            <a:spLocks/>
          </p:cNvSpPr>
          <p:nvPr/>
        </p:nvSpPr>
        <p:spPr bwMode="auto">
          <a:xfrm>
            <a:off x="8293100" y="5997575"/>
            <a:ext cx="815975" cy="815975"/>
          </a:xfrm>
          <a:custGeom>
            <a:avLst/>
            <a:gdLst>
              <a:gd name="T0" fmla="*/ 760 w 1027"/>
              <a:gd name="T1" fmla="*/ 632 h 1027"/>
              <a:gd name="T2" fmla="*/ 834 w 1027"/>
              <a:gd name="T3" fmla="*/ 610 h 1027"/>
              <a:gd name="T4" fmla="*/ 888 w 1027"/>
              <a:gd name="T5" fmla="*/ 548 h 1027"/>
              <a:gd name="T6" fmla="*/ 876 w 1027"/>
              <a:gd name="T7" fmla="*/ 470 h 1027"/>
              <a:gd name="T8" fmla="*/ 820 w 1027"/>
              <a:gd name="T9" fmla="*/ 398 h 1027"/>
              <a:gd name="T10" fmla="*/ 635 w 1027"/>
              <a:gd name="T11" fmla="*/ 564 h 1027"/>
              <a:gd name="T12" fmla="*/ 320 w 1027"/>
              <a:gd name="T13" fmla="*/ 658 h 1027"/>
              <a:gd name="T14" fmla="*/ 257 w 1027"/>
              <a:gd name="T15" fmla="*/ 680 h 1027"/>
              <a:gd name="T16" fmla="*/ 311 w 1027"/>
              <a:gd name="T17" fmla="*/ 576 h 1027"/>
              <a:gd name="T18" fmla="*/ 320 w 1027"/>
              <a:gd name="T19" fmla="*/ 403 h 1027"/>
              <a:gd name="T20" fmla="*/ 499 w 1027"/>
              <a:gd name="T21" fmla="*/ 271 h 1027"/>
              <a:gd name="T22" fmla="*/ 480 w 1027"/>
              <a:gd name="T23" fmla="*/ 229 h 1027"/>
              <a:gd name="T24" fmla="*/ 503 w 1027"/>
              <a:gd name="T25" fmla="*/ 191 h 1027"/>
              <a:gd name="T26" fmla="*/ 547 w 1027"/>
              <a:gd name="T27" fmla="*/ 264 h 1027"/>
              <a:gd name="T28" fmla="*/ 585 w 1027"/>
              <a:gd name="T29" fmla="*/ 338 h 1027"/>
              <a:gd name="T30" fmla="*/ 745 w 1027"/>
              <a:gd name="T31" fmla="*/ 255 h 1027"/>
              <a:gd name="T32" fmla="*/ 696 w 1027"/>
              <a:gd name="T33" fmla="*/ 172 h 1027"/>
              <a:gd name="T34" fmla="*/ 635 w 1027"/>
              <a:gd name="T35" fmla="*/ 137 h 1027"/>
              <a:gd name="T36" fmla="*/ 592 w 1027"/>
              <a:gd name="T37" fmla="*/ 125 h 1027"/>
              <a:gd name="T38" fmla="*/ 780 w 1027"/>
              <a:gd name="T39" fmla="*/ 74 h 1027"/>
              <a:gd name="T40" fmla="*/ 936 w 1027"/>
              <a:gd name="T41" fmla="*/ 222 h 1027"/>
              <a:gd name="T42" fmla="*/ 1019 w 1027"/>
              <a:gd name="T43" fmla="*/ 422 h 1027"/>
              <a:gd name="T44" fmla="*/ 1004 w 1027"/>
              <a:gd name="T45" fmla="*/ 666 h 1027"/>
              <a:gd name="T46" fmla="*/ 876 w 1027"/>
              <a:gd name="T47" fmla="*/ 876 h 1027"/>
              <a:gd name="T48" fmla="*/ 666 w 1027"/>
              <a:gd name="T49" fmla="*/ 1003 h 1027"/>
              <a:gd name="T50" fmla="*/ 410 w 1027"/>
              <a:gd name="T51" fmla="*/ 1016 h 1027"/>
              <a:gd name="T52" fmla="*/ 186 w 1027"/>
              <a:gd name="T53" fmla="*/ 909 h 1027"/>
              <a:gd name="T54" fmla="*/ 40 w 1027"/>
              <a:gd name="T55" fmla="*/ 712 h 1027"/>
              <a:gd name="T56" fmla="*/ 2 w 1027"/>
              <a:gd name="T57" fmla="*/ 460 h 1027"/>
              <a:gd name="T58" fmla="*/ 87 w 1027"/>
              <a:gd name="T59" fmla="*/ 226 h 1027"/>
              <a:gd name="T60" fmla="*/ 268 w 1027"/>
              <a:gd name="T61" fmla="*/ 62 h 1027"/>
              <a:gd name="T62" fmla="*/ 512 w 1027"/>
              <a:gd name="T63" fmla="*/ 0 h 1027"/>
              <a:gd name="T64" fmla="*/ 578 w 1027"/>
              <a:gd name="T65" fmla="*/ 4 h 1027"/>
              <a:gd name="T66" fmla="*/ 579 w 1027"/>
              <a:gd name="T67" fmla="*/ 123 h 1027"/>
              <a:gd name="T68" fmla="*/ 509 w 1027"/>
              <a:gd name="T69" fmla="*/ 116 h 1027"/>
              <a:gd name="T70" fmla="*/ 420 w 1027"/>
              <a:gd name="T71" fmla="*/ 122 h 1027"/>
              <a:gd name="T72" fmla="*/ 375 w 1027"/>
              <a:gd name="T73" fmla="*/ 134 h 1027"/>
              <a:gd name="T74" fmla="*/ 433 w 1027"/>
              <a:gd name="T75" fmla="*/ 142 h 1027"/>
              <a:gd name="T76" fmla="*/ 453 w 1027"/>
              <a:gd name="T77" fmla="*/ 200 h 1027"/>
              <a:gd name="T78" fmla="*/ 404 w 1027"/>
              <a:gd name="T79" fmla="*/ 173 h 1027"/>
              <a:gd name="T80" fmla="*/ 339 w 1027"/>
              <a:gd name="T81" fmla="*/ 191 h 1027"/>
              <a:gd name="T82" fmla="*/ 277 w 1027"/>
              <a:gd name="T83" fmla="*/ 262 h 1027"/>
              <a:gd name="T84" fmla="*/ 298 w 1027"/>
              <a:gd name="T85" fmla="*/ 333 h 1027"/>
              <a:gd name="T86" fmla="*/ 165 w 1027"/>
              <a:gd name="T87" fmla="*/ 468 h 1027"/>
              <a:gd name="T88" fmla="*/ 127 w 1027"/>
              <a:gd name="T89" fmla="*/ 568 h 1027"/>
              <a:gd name="T90" fmla="*/ 154 w 1027"/>
              <a:gd name="T91" fmla="*/ 673 h 1027"/>
              <a:gd name="T92" fmla="*/ 213 w 1027"/>
              <a:gd name="T93" fmla="*/ 773 h 1027"/>
              <a:gd name="T94" fmla="*/ 267 w 1027"/>
              <a:gd name="T95" fmla="*/ 829 h 1027"/>
              <a:gd name="T96" fmla="*/ 259 w 1027"/>
              <a:gd name="T97" fmla="*/ 808 h 1027"/>
              <a:gd name="T98" fmla="*/ 257 w 1027"/>
              <a:gd name="T99" fmla="*/ 680 h 1027"/>
              <a:gd name="T100" fmla="*/ 284 w 1027"/>
              <a:gd name="T101" fmla="*/ 754 h 1027"/>
              <a:gd name="T102" fmla="*/ 305 w 1027"/>
              <a:gd name="T103" fmla="*/ 820 h 1027"/>
              <a:gd name="T104" fmla="*/ 377 w 1027"/>
              <a:gd name="T105" fmla="*/ 846 h 1027"/>
              <a:gd name="T106" fmla="*/ 470 w 1027"/>
              <a:gd name="T107" fmla="*/ 841 h 1027"/>
              <a:gd name="T108" fmla="*/ 633 w 1027"/>
              <a:gd name="T109" fmla="*/ 850 h 1027"/>
              <a:gd name="T110" fmla="*/ 709 w 1027"/>
              <a:gd name="T111" fmla="*/ 848 h 1027"/>
              <a:gd name="T112" fmla="*/ 805 w 1027"/>
              <a:gd name="T113" fmla="*/ 793 h 1027"/>
              <a:gd name="T114" fmla="*/ 870 w 1027"/>
              <a:gd name="T115" fmla="*/ 697 h 1027"/>
              <a:gd name="T116" fmla="*/ 910 w 1027"/>
              <a:gd name="T117" fmla="*/ 574 h 1027"/>
              <a:gd name="T118" fmla="*/ 866 w 1027"/>
              <a:gd name="T119" fmla="*/ 632 h 1027"/>
              <a:gd name="T120" fmla="*/ 743 w 1027"/>
              <a:gd name="T121" fmla="*/ 668 h 1027"/>
              <a:gd name="T122" fmla="*/ 639 w 1027"/>
              <a:gd name="T123" fmla="*/ 670 h 1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7" h="1027">
                <a:moveTo>
                  <a:pt x="719" y="581"/>
                </a:moveTo>
                <a:lnTo>
                  <a:pt x="749" y="628"/>
                </a:lnTo>
                <a:lnTo>
                  <a:pt x="750" y="629"/>
                </a:lnTo>
                <a:lnTo>
                  <a:pt x="753" y="630"/>
                </a:lnTo>
                <a:lnTo>
                  <a:pt x="760" y="632"/>
                </a:lnTo>
                <a:lnTo>
                  <a:pt x="769" y="632"/>
                </a:lnTo>
                <a:lnTo>
                  <a:pt x="781" y="630"/>
                </a:lnTo>
                <a:lnTo>
                  <a:pt x="796" y="627"/>
                </a:lnTo>
                <a:lnTo>
                  <a:pt x="813" y="620"/>
                </a:lnTo>
                <a:lnTo>
                  <a:pt x="834" y="610"/>
                </a:lnTo>
                <a:lnTo>
                  <a:pt x="851" y="598"/>
                </a:lnTo>
                <a:lnTo>
                  <a:pt x="865" y="587"/>
                </a:lnTo>
                <a:lnTo>
                  <a:pt x="875" y="574"/>
                </a:lnTo>
                <a:lnTo>
                  <a:pt x="883" y="561"/>
                </a:lnTo>
                <a:lnTo>
                  <a:pt x="888" y="548"/>
                </a:lnTo>
                <a:lnTo>
                  <a:pt x="890" y="534"/>
                </a:lnTo>
                <a:lnTo>
                  <a:pt x="891" y="521"/>
                </a:lnTo>
                <a:lnTo>
                  <a:pt x="890" y="507"/>
                </a:lnTo>
                <a:lnTo>
                  <a:pt x="886" y="489"/>
                </a:lnTo>
                <a:lnTo>
                  <a:pt x="876" y="470"/>
                </a:lnTo>
                <a:lnTo>
                  <a:pt x="865" y="451"/>
                </a:lnTo>
                <a:lnTo>
                  <a:pt x="851" y="434"/>
                </a:lnTo>
                <a:lnTo>
                  <a:pt x="838" y="419"/>
                </a:lnTo>
                <a:lnTo>
                  <a:pt x="827" y="406"/>
                </a:lnTo>
                <a:lnTo>
                  <a:pt x="820" y="398"/>
                </a:lnTo>
                <a:lnTo>
                  <a:pt x="817" y="396"/>
                </a:lnTo>
                <a:lnTo>
                  <a:pt x="660" y="488"/>
                </a:lnTo>
                <a:lnTo>
                  <a:pt x="719" y="581"/>
                </a:lnTo>
                <a:lnTo>
                  <a:pt x="635" y="611"/>
                </a:lnTo>
                <a:lnTo>
                  <a:pt x="635" y="564"/>
                </a:lnTo>
                <a:lnTo>
                  <a:pt x="514" y="749"/>
                </a:lnTo>
                <a:lnTo>
                  <a:pt x="547" y="801"/>
                </a:lnTo>
                <a:lnTo>
                  <a:pt x="474" y="801"/>
                </a:lnTo>
                <a:lnTo>
                  <a:pt x="474" y="658"/>
                </a:lnTo>
                <a:lnTo>
                  <a:pt x="320" y="658"/>
                </a:lnTo>
                <a:lnTo>
                  <a:pt x="318" y="660"/>
                </a:lnTo>
                <a:lnTo>
                  <a:pt x="311" y="668"/>
                </a:lnTo>
                <a:lnTo>
                  <a:pt x="302" y="682"/>
                </a:lnTo>
                <a:lnTo>
                  <a:pt x="294" y="702"/>
                </a:lnTo>
                <a:lnTo>
                  <a:pt x="257" y="680"/>
                </a:lnTo>
                <a:lnTo>
                  <a:pt x="265" y="662"/>
                </a:lnTo>
                <a:lnTo>
                  <a:pt x="275" y="640"/>
                </a:lnTo>
                <a:lnTo>
                  <a:pt x="288" y="618"/>
                </a:lnTo>
                <a:lnTo>
                  <a:pt x="299" y="596"/>
                </a:lnTo>
                <a:lnTo>
                  <a:pt x="311" y="576"/>
                </a:lnTo>
                <a:lnTo>
                  <a:pt x="320" y="561"/>
                </a:lnTo>
                <a:lnTo>
                  <a:pt x="326" y="550"/>
                </a:lnTo>
                <a:lnTo>
                  <a:pt x="328" y="546"/>
                </a:lnTo>
                <a:lnTo>
                  <a:pt x="410" y="595"/>
                </a:lnTo>
                <a:lnTo>
                  <a:pt x="320" y="403"/>
                </a:lnTo>
                <a:lnTo>
                  <a:pt x="260" y="406"/>
                </a:lnTo>
                <a:lnTo>
                  <a:pt x="298" y="333"/>
                </a:lnTo>
                <a:lnTo>
                  <a:pt x="409" y="407"/>
                </a:lnTo>
                <a:lnTo>
                  <a:pt x="499" y="272"/>
                </a:lnTo>
                <a:lnTo>
                  <a:pt x="499" y="271"/>
                </a:lnTo>
                <a:lnTo>
                  <a:pt x="497" y="267"/>
                </a:lnTo>
                <a:lnTo>
                  <a:pt x="495" y="260"/>
                </a:lnTo>
                <a:lnTo>
                  <a:pt x="492" y="251"/>
                </a:lnTo>
                <a:lnTo>
                  <a:pt x="487" y="240"/>
                </a:lnTo>
                <a:lnTo>
                  <a:pt x="480" y="229"/>
                </a:lnTo>
                <a:lnTo>
                  <a:pt x="470" y="217"/>
                </a:lnTo>
                <a:lnTo>
                  <a:pt x="457" y="205"/>
                </a:lnTo>
                <a:lnTo>
                  <a:pt x="492" y="178"/>
                </a:lnTo>
                <a:lnTo>
                  <a:pt x="497" y="184"/>
                </a:lnTo>
                <a:lnTo>
                  <a:pt x="503" y="191"/>
                </a:lnTo>
                <a:lnTo>
                  <a:pt x="508" y="198"/>
                </a:lnTo>
                <a:lnTo>
                  <a:pt x="514" y="205"/>
                </a:lnTo>
                <a:lnTo>
                  <a:pt x="524" y="222"/>
                </a:lnTo>
                <a:lnTo>
                  <a:pt x="535" y="241"/>
                </a:lnTo>
                <a:lnTo>
                  <a:pt x="547" y="264"/>
                </a:lnTo>
                <a:lnTo>
                  <a:pt x="559" y="286"/>
                </a:lnTo>
                <a:lnTo>
                  <a:pt x="569" y="306"/>
                </a:lnTo>
                <a:lnTo>
                  <a:pt x="577" y="323"/>
                </a:lnTo>
                <a:lnTo>
                  <a:pt x="583" y="333"/>
                </a:lnTo>
                <a:lnTo>
                  <a:pt x="585" y="338"/>
                </a:lnTo>
                <a:lnTo>
                  <a:pt x="491" y="388"/>
                </a:lnTo>
                <a:lnTo>
                  <a:pt x="709" y="412"/>
                </a:lnTo>
                <a:lnTo>
                  <a:pt x="827" y="218"/>
                </a:lnTo>
                <a:lnTo>
                  <a:pt x="746" y="259"/>
                </a:lnTo>
                <a:lnTo>
                  <a:pt x="745" y="255"/>
                </a:lnTo>
                <a:lnTo>
                  <a:pt x="741" y="244"/>
                </a:lnTo>
                <a:lnTo>
                  <a:pt x="734" y="229"/>
                </a:lnTo>
                <a:lnTo>
                  <a:pt x="723" y="210"/>
                </a:lnTo>
                <a:lnTo>
                  <a:pt x="711" y="192"/>
                </a:lnTo>
                <a:lnTo>
                  <a:pt x="696" y="172"/>
                </a:lnTo>
                <a:lnTo>
                  <a:pt x="678" y="156"/>
                </a:lnTo>
                <a:lnTo>
                  <a:pt x="658" y="145"/>
                </a:lnTo>
                <a:lnTo>
                  <a:pt x="651" y="141"/>
                </a:lnTo>
                <a:lnTo>
                  <a:pt x="643" y="139"/>
                </a:lnTo>
                <a:lnTo>
                  <a:pt x="635" y="137"/>
                </a:lnTo>
                <a:lnTo>
                  <a:pt x="626" y="133"/>
                </a:lnTo>
                <a:lnTo>
                  <a:pt x="618" y="131"/>
                </a:lnTo>
                <a:lnTo>
                  <a:pt x="609" y="129"/>
                </a:lnTo>
                <a:lnTo>
                  <a:pt x="601" y="127"/>
                </a:lnTo>
                <a:lnTo>
                  <a:pt x="592" y="125"/>
                </a:lnTo>
                <a:lnTo>
                  <a:pt x="616" y="10"/>
                </a:lnTo>
                <a:lnTo>
                  <a:pt x="660" y="20"/>
                </a:lnTo>
                <a:lnTo>
                  <a:pt x="701" y="35"/>
                </a:lnTo>
                <a:lnTo>
                  <a:pt x="742" y="54"/>
                </a:lnTo>
                <a:lnTo>
                  <a:pt x="780" y="74"/>
                </a:lnTo>
                <a:lnTo>
                  <a:pt x="815" y="99"/>
                </a:lnTo>
                <a:lnTo>
                  <a:pt x="850" y="125"/>
                </a:lnTo>
                <a:lnTo>
                  <a:pt x="881" y="155"/>
                </a:lnTo>
                <a:lnTo>
                  <a:pt x="910" y="187"/>
                </a:lnTo>
                <a:lnTo>
                  <a:pt x="936" y="222"/>
                </a:lnTo>
                <a:lnTo>
                  <a:pt x="959" y="258"/>
                </a:lnTo>
                <a:lnTo>
                  <a:pt x="979" y="297"/>
                </a:lnTo>
                <a:lnTo>
                  <a:pt x="996" y="337"/>
                </a:lnTo>
                <a:lnTo>
                  <a:pt x="1010" y="378"/>
                </a:lnTo>
                <a:lnTo>
                  <a:pt x="1019" y="422"/>
                </a:lnTo>
                <a:lnTo>
                  <a:pt x="1025" y="467"/>
                </a:lnTo>
                <a:lnTo>
                  <a:pt x="1027" y="513"/>
                </a:lnTo>
                <a:lnTo>
                  <a:pt x="1025" y="566"/>
                </a:lnTo>
                <a:lnTo>
                  <a:pt x="1017" y="617"/>
                </a:lnTo>
                <a:lnTo>
                  <a:pt x="1004" y="666"/>
                </a:lnTo>
                <a:lnTo>
                  <a:pt x="987" y="712"/>
                </a:lnTo>
                <a:lnTo>
                  <a:pt x="965" y="757"/>
                </a:lnTo>
                <a:lnTo>
                  <a:pt x="940" y="800"/>
                </a:lnTo>
                <a:lnTo>
                  <a:pt x="910" y="840"/>
                </a:lnTo>
                <a:lnTo>
                  <a:pt x="876" y="876"/>
                </a:lnTo>
                <a:lnTo>
                  <a:pt x="840" y="909"/>
                </a:lnTo>
                <a:lnTo>
                  <a:pt x="800" y="939"/>
                </a:lnTo>
                <a:lnTo>
                  <a:pt x="758" y="964"/>
                </a:lnTo>
                <a:lnTo>
                  <a:pt x="713" y="986"/>
                </a:lnTo>
                <a:lnTo>
                  <a:pt x="666" y="1003"/>
                </a:lnTo>
                <a:lnTo>
                  <a:pt x="616" y="1016"/>
                </a:lnTo>
                <a:lnTo>
                  <a:pt x="565" y="1024"/>
                </a:lnTo>
                <a:lnTo>
                  <a:pt x="512" y="1027"/>
                </a:lnTo>
                <a:lnTo>
                  <a:pt x="461" y="1024"/>
                </a:lnTo>
                <a:lnTo>
                  <a:pt x="410" y="1016"/>
                </a:lnTo>
                <a:lnTo>
                  <a:pt x="360" y="1003"/>
                </a:lnTo>
                <a:lnTo>
                  <a:pt x="313" y="986"/>
                </a:lnTo>
                <a:lnTo>
                  <a:pt x="268" y="964"/>
                </a:lnTo>
                <a:lnTo>
                  <a:pt x="227" y="939"/>
                </a:lnTo>
                <a:lnTo>
                  <a:pt x="186" y="909"/>
                </a:lnTo>
                <a:lnTo>
                  <a:pt x="151" y="876"/>
                </a:lnTo>
                <a:lnTo>
                  <a:pt x="117" y="840"/>
                </a:lnTo>
                <a:lnTo>
                  <a:pt x="87" y="800"/>
                </a:lnTo>
                <a:lnTo>
                  <a:pt x="62" y="757"/>
                </a:lnTo>
                <a:lnTo>
                  <a:pt x="40" y="712"/>
                </a:lnTo>
                <a:lnTo>
                  <a:pt x="23" y="666"/>
                </a:lnTo>
                <a:lnTo>
                  <a:pt x="10" y="617"/>
                </a:lnTo>
                <a:lnTo>
                  <a:pt x="2" y="566"/>
                </a:lnTo>
                <a:lnTo>
                  <a:pt x="0" y="513"/>
                </a:lnTo>
                <a:lnTo>
                  <a:pt x="2" y="460"/>
                </a:lnTo>
                <a:lnTo>
                  <a:pt x="10" y="409"/>
                </a:lnTo>
                <a:lnTo>
                  <a:pt x="23" y="360"/>
                </a:lnTo>
                <a:lnTo>
                  <a:pt x="40" y="314"/>
                </a:lnTo>
                <a:lnTo>
                  <a:pt x="62" y="269"/>
                </a:lnTo>
                <a:lnTo>
                  <a:pt x="87" y="226"/>
                </a:lnTo>
                <a:lnTo>
                  <a:pt x="117" y="186"/>
                </a:lnTo>
                <a:lnTo>
                  <a:pt x="151" y="150"/>
                </a:lnTo>
                <a:lnTo>
                  <a:pt x="186" y="117"/>
                </a:lnTo>
                <a:lnTo>
                  <a:pt x="227" y="87"/>
                </a:lnTo>
                <a:lnTo>
                  <a:pt x="268" y="62"/>
                </a:lnTo>
                <a:lnTo>
                  <a:pt x="313" y="40"/>
                </a:lnTo>
                <a:lnTo>
                  <a:pt x="360" y="23"/>
                </a:lnTo>
                <a:lnTo>
                  <a:pt x="410" y="10"/>
                </a:lnTo>
                <a:lnTo>
                  <a:pt x="461" y="2"/>
                </a:lnTo>
                <a:lnTo>
                  <a:pt x="512" y="0"/>
                </a:lnTo>
                <a:lnTo>
                  <a:pt x="526" y="0"/>
                </a:lnTo>
                <a:lnTo>
                  <a:pt x="539" y="1"/>
                </a:lnTo>
                <a:lnTo>
                  <a:pt x="552" y="1"/>
                </a:lnTo>
                <a:lnTo>
                  <a:pt x="565" y="2"/>
                </a:lnTo>
                <a:lnTo>
                  <a:pt x="578" y="4"/>
                </a:lnTo>
                <a:lnTo>
                  <a:pt x="591" y="5"/>
                </a:lnTo>
                <a:lnTo>
                  <a:pt x="603" y="8"/>
                </a:lnTo>
                <a:lnTo>
                  <a:pt x="616" y="10"/>
                </a:lnTo>
                <a:lnTo>
                  <a:pt x="592" y="125"/>
                </a:lnTo>
                <a:lnTo>
                  <a:pt x="579" y="123"/>
                </a:lnTo>
                <a:lnTo>
                  <a:pt x="565" y="121"/>
                </a:lnTo>
                <a:lnTo>
                  <a:pt x="552" y="119"/>
                </a:lnTo>
                <a:lnTo>
                  <a:pt x="538" y="117"/>
                </a:lnTo>
                <a:lnTo>
                  <a:pt x="523" y="117"/>
                </a:lnTo>
                <a:lnTo>
                  <a:pt x="509" y="116"/>
                </a:lnTo>
                <a:lnTo>
                  <a:pt x="494" y="116"/>
                </a:lnTo>
                <a:lnTo>
                  <a:pt x="480" y="116"/>
                </a:lnTo>
                <a:lnTo>
                  <a:pt x="458" y="117"/>
                </a:lnTo>
                <a:lnTo>
                  <a:pt x="438" y="118"/>
                </a:lnTo>
                <a:lnTo>
                  <a:pt x="420" y="122"/>
                </a:lnTo>
                <a:lnTo>
                  <a:pt x="405" y="125"/>
                </a:lnTo>
                <a:lnTo>
                  <a:pt x="393" y="129"/>
                </a:lnTo>
                <a:lnTo>
                  <a:pt x="383" y="131"/>
                </a:lnTo>
                <a:lnTo>
                  <a:pt x="378" y="133"/>
                </a:lnTo>
                <a:lnTo>
                  <a:pt x="375" y="134"/>
                </a:lnTo>
                <a:lnTo>
                  <a:pt x="379" y="134"/>
                </a:lnTo>
                <a:lnTo>
                  <a:pt x="387" y="134"/>
                </a:lnTo>
                <a:lnTo>
                  <a:pt x="398" y="134"/>
                </a:lnTo>
                <a:lnTo>
                  <a:pt x="415" y="137"/>
                </a:lnTo>
                <a:lnTo>
                  <a:pt x="433" y="142"/>
                </a:lnTo>
                <a:lnTo>
                  <a:pt x="453" y="149"/>
                </a:lnTo>
                <a:lnTo>
                  <a:pt x="472" y="162"/>
                </a:lnTo>
                <a:lnTo>
                  <a:pt x="492" y="178"/>
                </a:lnTo>
                <a:lnTo>
                  <a:pt x="457" y="205"/>
                </a:lnTo>
                <a:lnTo>
                  <a:pt x="453" y="200"/>
                </a:lnTo>
                <a:lnTo>
                  <a:pt x="448" y="196"/>
                </a:lnTo>
                <a:lnTo>
                  <a:pt x="443" y="193"/>
                </a:lnTo>
                <a:lnTo>
                  <a:pt x="439" y="190"/>
                </a:lnTo>
                <a:lnTo>
                  <a:pt x="420" y="179"/>
                </a:lnTo>
                <a:lnTo>
                  <a:pt x="404" y="173"/>
                </a:lnTo>
                <a:lnTo>
                  <a:pt x="389" y="172"/>
                </a:lnTo>
                <a:lnTo>
                  <a:pt x="375" y="173"/>
                </a:lnTo>
                <a:lnTo>
                  <a:pt x="363" y="178"/>
                </a:lnTo>
                <a:lnTo>
                  <a:pt x="350" y="184"/>
                </a:lnTo>
                <a:lnTo>
                  <a:pt x="339" y="191"/>
                </a:lnTo>
                <a:lnTo>
                  <a:pt x="327" y="198"/>
                </a:lnTo>
                <a:lnTo>
                  <a:pt x="313" y="210"/>
                </a:lnTo>
                <a:lnTo>
                  <a:pt x="299" y="226"/>
                </a:lnTo>
                <a:lnTo>
                  <a:pt x="288" y="244"/>
                </a:lnTo>
                <a:lnTo>
                  <a:pt x="277" y="262"/>
                </a:lnTo>
                <a:lnTo>
                  <a:pt x="269" y="279"/>
                </a:lnTo>
                <a:lnTo>
                  <a:pt x="264" y="293"/>
                </a:lnTo>
                <a:lnTo>
                  <a:pt x="259" y="304"/>
                </a:lnTo>
                <a:lnTo>
                  <a:pt x="258" y="307"/>
                </a:lnTo>
                <a:lnTo>
                  <a:pt x="298" y="333"/>
                </a:lnTo>
                <a:lnTo>
                  <a:pt x="260" y="406"/>
                </a:lnTo>
                <a:lnTo>
                  <a:pt x="99" y="415"/>
                </a:lnTo>
                <a:lnTo>
                  <a:pt x="174" y="456"/>
                </a:lnTo>
                <a:lnTo>
                  <a:pt x="171" y="459"/>
                </a:lnTo>
                <a:lnTo>
                  <a:pt x="165" y="468"/>
                </a:lnTo>
                <a:lnTo>
                  <a:pt x="157" y="483"/>
                </a:lnTo>
                <a:lnTo>
                  <a:pt x="146" y="500"/>
                </a:lnTo>
                <a:lnTo>
                  <a:pt x="137" y="522"/>
                </a:lnTo>
                <a:lnTo>
                  <a:pt x="130" y="545"/>
                </a:lnTo>
                <a:lnTo>
                  <a:pt x="127" y="568"/>
                </a:lnTo>
                <a:lnTo>
                  <a:pt x="128" y="591"/>
                </a:lnTo>
                <a:lnTo>
                  <a:pt x="132" y="611"/>
                </a:lnTo>
                <a:lnTo>
                  <a:pt x="138" y="632"/>
                </a:lnTo>
                <a:lnTo>
                  <a:pt x="145" y="652"/>
                </a:lnTo>
                <a:lnTo>
                  <a:pt x="154" y="673"/>
                </a:lnTo>
                <a:lnTo>
                  <a:pt x="165" y="694"/>
                </a:lnTo>
                <a:lnTo>
                  <a:pt x="175" y="716"/>
                </a:lnTo>
                <a:lnTo>
                  <a:pt x="188" y="735"/>
                </a:lnTo>
                <a:lnTo>
                  <a:pt x="200" y="756"/>
                </a:lnTo>
                <a:lnTo>
                  <a:pt x="213" y="773"/>
                </a:lnTo>
                <a:lnTo>
                  <a:pt x="227" y="789"/>
                </a:lnTo>
                <a:lnTo>
                  <a:pt x="238" y="802"/>
                </a:lnTo>
                <a:lnTo>
                  <a:pt x="250" y="814"/>
                </a:lnTo>
                <a:lnTo>
                  <a:pt x="260" y="822"/>
                </a:lnTo>
                <a:lnTo>
                  <a:pt x="267" y="829"/>
                </a:lnTo>
                <a:lnTo>
                  <a:pt x="272" y="832"/>
                </a:lnTo>
                <a:lnTo>
                  <a:pt x="274" y="833"/>
                </a:lnTo>
                <a:lnTo>
                  <a:pt x="272" y="830"/>
                </a:lnTo>
                <a:lnTo>
                  <a:pt x="266" y="822"/>
                </a:lnTo>
                <a:lnTo>
                  <a:pt x="259" y="808"/>
                </a:lnTo>
                <a:lnTo>
                  <a:pt x="251" y="789"/>
                </a:lnTo>
                <a:lnTo>
                  <a:pt x="245" y="766"/>
                </a:lnTo>
                <a:lnTo>
                  <a:pt x="243" y="740"/>
                </a:lnTo>
                <a:lnTo>
                  <a:pt x="246" y="711"/>
                </a:lnTo>
                <a:lnTo>
                  <a:pt x="257" y="680"/>
                </a:lnTo>
                <a:lnTo>
                  <a:pt x="294" y="702"/>
                </a:lnTo>
                <a:lnTo>
                  <a:pt x="290" y="713"/>
                </a:lnTo>
                <a:lnTo>
                  <a:pt x="287" y="725"/>
                </a:lnTo>
                <a:lnTo>
                  <a:pt x="286" y="739"/>
                </a:lnTo>
                <a:lnTo>
                  <a:pt x="284" y="754"/>
                </a:lnTo>
                <a:lnTo>
                  <a:pt x="284" y="774"/>
                </a:lnTo>
                <a:lnTo>
                  <a:pt x="288" y="791"/>
                </a:lnTo>
                <a:lnTo>
                  <a:pt x="291" y="803"/>
                </a:lnTo>
                <a:lnTo>
                  <a:pt x="298" y="812"/>
                </a:lnTo>
                <a:lnTo>
                  <a:pt x="305" y="820"/>
                </a:lnTo>
                <a:lnTo>
                  <a:pt x="314" y="827"/>
                </a:lnTo>
                <a:lnTo>
                  <a:pt x="325" y="833"/>
                </a:lnTo>
                <a:lnTo>
                  <a:pt x="336" y="838"/>
                </a:lnTo>
                <a:lnTo>
                  <a:pt x="355" y="843"/>
                </a:lnTo>
                <a:lnTo>
                  <a:pt x="377" y="846"/>
                </a:lnTo>
                <a:lnTo>
                  <a:pt x="400" y="847"/>
                </a:lnTo>
                <a:lnTo>
                  <a:pt x="421" y="846"/>
                </a:lnTo>
                <a:lnTo>
                  <a:pt x="442" y="845"/>
                </a:lnTo>
                <a:lnTo>
                  <a:pt x="459" y="842"/>
                </a:lnTo>
                <a:lnTo>
                  <a:pt x="470" y="841"/>
                </a:lnTo>
                <a:lnTo>
                  <a:pt x="474" y="840"/>
                </a:lnTo>
                <a:lnTo>
                  <a:pt x="474" y="801"/>
                </a:lnTo>
                <a:lnTo>
                  <a:pt x="547" y="801"/>
                </a:lnTo>
                <a:lnTo>
                  <a:pt x="636" y="940"/>
                </a:lnTo>
                <a:lnTo>
                  <a:pt x="633" y="850"/>
                </a:lnTo>
                <a:lnTo>
                  <a:pt x="638" y="850"/>
                </a:lnTo>
                <a:lnTo>
                  <a:pt x="648" y="852"/>
                </a:lnTo>
                <a:lnTo>
                  <a:pt x="666" y="852"/>
                </a:lnTo>
                <a:lnTo>
                  <a:pt x="686" y="852"/>
                </a:lnTo>
                <a:lnTo>
                  <a:pt x="709" y="848"/>
                </a:lnTo>
                <a:lnTo>
                  <a:pt x="732" y="843"/>
                </a:lnTo>
                <a:lnTo>
                  <a:pt x="755" y="834"/>
                </a:lnTo>
                <a:lnTo>
                  <a:pt x="775" y="822"/>
                </a:lnTo>
                <a:lnTo>
                  <a:pt x="790" y="808"/>
                </a:lnTo>
                <a:lnTo>
                  <a:pt x="805" y="793"/>
                </a:lnTo>
                <a:lnTo>
                  <a:pt x="819" y="776"/>
                </a:lnTo>
                <a:lnTo>
                  <a:pt x="833" y="757"/>
                </a:lnTo>
                <a:lnTo>
                  <a:pt x="845" y="738"/>
                </a:lnTo>
                <a:lnTo>
                  <a:pt x="858" y="718"/>
                </a:lnTo>
                <a:lnTo>
                  <a:pt x="870" y="697"/>
                </a:lnTo>
                <a:lnTo>
                  <a:pt x="880" y="675"/>
                </a:lnTo>
                <a:lnTo>
                  <a:pt x="896" y="636"/>
                </a:lnTo>
                <a:lnTo>
                  <a:pt x="905" y="604"/>
                </a:lnTo>
                <a:lnTo>
                  <a:pt x="909" y="582"/>
                </a:lnTo>
                <a:lnTo>
                  <a:pt x="910" y="574"/>
                </a:lnTo>
                <a:lnTo>
                  <a:pt x="909" y="578"/>
                </a:lnTo>
                <a:lnTo>
                  <a:pt x="904" y="587"/>
                </a:lnTo>
                <a:lnTo>
                  <a:pt x="896" y="601"/>
                </a:lnTo>
                <a:lnTo>
                  <a:pt x="883" y="616"/>
                </a:lnTo>
                <a:lnTo>
                  <a:pt x="866" y="632"/>
                </a:lnTo>
                <a:lnTo>
                  <a:pt x="845" y="647"/>
                </a:lnTo>
                <a:lnTo>
                  <a:pt x="819" y="658"/>
                </a:lnTo>
                <a:lnTo>
                  <a:pt x="787" y="665"/>
                </a:lnTo>
                <a:lnTo>
                  <a:pt x="767" y="667"/>
                </a:lnTo>
                <a:lnTo>
                  <a:pt x="743" y="668"/>
                </a:lnTo>
                <a:lnTo>
                  <a:pt x="717" y="668"/>
                </a:lnTo>
                <a:lnTo>
                  <a:pt x="693" y="670"/>
                </a:lnTo>
                <a:lnTo>
                  <a:pt x="670" y="670"/>
                </a:lnTo>
                <a:lnTo>
                  <a:pt x="652" y="670"/>
                </a:lnTo>
                <a:lnTo>
                  <a:pt x="639" y="670"/>
                </a:lnTo>
                <a:lnTo>
                  <a:pt x="635" y="670"/>
                </a:lnTo>
                <a:lnTo>
                  <a:pt x="635" y="611"/>
                </a:lnTo>
                <a:lnTo>
                  <a:pt x="719" y="581"/>
                </a:lnTo>
                <a:close/>
              </a:path>
            </a:pathLst>
          </a:custGeom>
          <a:solidFill>
            <a:schemeClr val="hlink"/>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a:lstStyle/>
          <a:p>
            <a:endParaRPr lang="fr-FR"/>
          </a:p>
        </p:txBody>
      </p:sp>
    </p:spTree>
    <p:extLst>
      <p:ext uri="{BB962C8B-B14F-4D97-AF65-F5344CB8AC3E}">
        <p14:creationId xmlns:p14="http://schemas.microsoft.com/office/powerpoint/2010/main" val="3372286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slide(from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slide(fromLeft)">
                                      <p:cBhvr>
                                        <p:cTn id="22" dur="500"/>
                                        <p:tgtEl>
                                          <p:spTgt spid="14"/>
                                        </p:tgtEl>
                                      </p:cBhvr>
                                    </p:animEffect>
                                  </p:childTnLst>
                                </p:cTn>
                              </p:par>
                            </p:childTnLst>
                          </p:cTn>
                        </p:par>
                        <p:par>
                          <p:cTn id="23" fill="hold">
                            <p:stCondLst>
                              <p:cond delay="500"/>
                            </p:stCondLst>
                            <p:childTnLst>
                              <p:par>
                                <p:cTn id="24" presetID="12" presetClass="entr" presetSubtype="8" fill="hold"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slide(fromLeft)">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2071670" y="71414"/>
            <a:ext cx="5072098" cy="114300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3200" b="1" dirty="0" smtClean="0">
                <a:latin typeface="Times New Roman" pitchFamily="18" charset="0"/>
                <a:cs typeface="Times New Roman" pitchFamily="18" charset="0"/>
              </a:rPr>
              <a:t>Chaine de recyclage</a:t>
            </a:r>
            <a:endParaRPr lang="fr-FR" sz="3200" b="1" dirty="0">
              <a:latin typeface="Times New Roman" pitchFamily="18" charset="0"/>
              <a:cs typeface="Times New Roman" pitchFamily="18" charset="0"/>
            </a:endParaRPr>
          </a:p>
        </p:txBody>
      </p:sp>
      <p:grpSp>
        <p:nvGrpSpPr>
          <p:cNvPr id="17" name="Group 32"/>
          <p:cNvGrpSpPr>
            <a:grpSpLocks/>
          </p:cNvGrpSpPr>
          <p:nvPr/>
        </p:nvGrpSpPr>
        <p:grpSpPr bwMode="auto">
          <a:xfrm>
            <a:off x="250825" y="1844675"/>
            <a:ext cx="1728788" cy="863600"/>
            <a:chOff x="158" y="1162"/>
            <a:chExt cx="1089" cy="544"/>
          </a:xfrm>
        </p:grpSpPr>
        <p:sp>
          <p:nvSpPr>
            <p:cNvPr id="18" name="Oval 8"/>
            <p:cNvSpPr>
              <a:spLocks noChangeArrowheads="1"/>
            </p:cNvSpPr>
            <p:nvPr/>
          </p:nvSpPr>
          <p:spPr bwMode="auto">
            <a:xfrm>
              <a:off x="158" y="1162"/>
              <a:ext cx="1089" cy="544"/>
            </a:xfrm>
            <a:prstGeom prst="ellipse">
              <a:avLst/>
            </a:prstGeom>
            <a:solidFill>
              <a:srgbClr val="CC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fr-FR"/>
            </a:p>
          </p:txBody>
        </p:sp>
        <p:sp>
          <p:nvSpPr>
            <p:cNvPr id="19" name="Text Box 9"/>
            <p:cNvSpPr txBox="1">
              <a:spLocks noChangeArrowheads="1"/>
            </p:cNvSpPr>
            <p:nvPr/>
          </p:nvSpPr>
          <p:spPr bwMode="auto">
            <a:xfrm>
              <a:off x="158" y="1298"/>
              <a:ext cx="1089" cy="269"/>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eaLnBrk="1" hangingPunct="1">
                <a:spcBef>
                  <a:spcPct val="50000"/>
                </a:spcBef>
              </a:pPr>
              <a:r>
                <a:rPr lang="fr-FR" altLang="fr-FR" sz="2200" b="1">
                  <a:solidFill>
                    <a:srgbClr val="111111"/>
                  </a:solidFill>
                  <a:latin typeface="Times New Roman" pitchFamily="18" charset="0"/>
                </a:rPr>
                <a:t>Déchets PET</a:t>
              </a:r>
            </a:p>
          </p:txBody>
        </p:sp>
      </p:grpSp>
      <p:sp>
        <p:nvSpPr>
          <p:cNvPr id="20" name="Line 23"/>
          <p:cNvSpPr>
            <a:spLocks noChangeShapeType="1"/>
          </p:cNvSpPr>
          <p:nvPr/>
        </p:nvSpPr>
        <p:spPr bwMode="auto">
          <a:xfrm>
            <a:off x="1979613" y="2276475"/>
            <a:ext cx="606425" cy="15875"/>
          </a:xfrm>
          <a:prstGeom prst="line">
            <a:avLst/>
          </a:prstGeom>
          <a:noFill/>
          <a:ln w="57150">
            <a:solidFill>
              <a:srgbClr val="EA7C8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fr-FR"/>
          </a:p>
        </p:txBody>
      </p:sp>
      <p:grpSp>
        <p:nvGrpSpPr>
          <p:cNvPr id="21" name="Group 33"/>
          <p:cNvGrpSpPr>
            <a:grpSpLocks/>
          </p:cNvGrpSpPr>
          <p:nvPr/>
        </p:nvGrpSpPr>
        <p:grpSpPr bwMode="auto">
          <a:xfrm>
            <a:off x="2555875" y="1844675"/>
            <a:ext cx="1801813" cy="792163"/>
            <a:chOff x="1610" y="1162"/>
            <a:chExt cx="1135" cy="499"/>
          </a:xfrm>
        </p:grpSpPr>
        <p:sp>
          <p:nvSpPr>
            <p:cNvPr id="22" name="Oval 10"/>
            <p:cNvSpPr>
              <a:spLocks noChangeArrowheads="1"/>
            </p:cNvSpPr>
            <p:nvPr/>
          </p:nvSpPr>
          <p:spPr bwMode="auto">
            <a:xfrm>
              <a:off x="1610" y="1162"/>
              <a:ext cx="1088" cy="499"/>
            </a:xfrm>
            <a:prstGeom prst="ellipse">
              <a:avLst/>
            </a:prstGeom>
            <a:solidFill>
              <a:srgbClr val="CC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fr-FR"/>
            </a:p>
          </p:txBody>
        </p:sp>
        <p:sp>
          <p:nvSpPr>
            <p:cNvPr id="23" name="Text Box 16"/>
            <p:cNvSpPr txBox="1">
              <a:spLocks noChangeArrowheads="1"/>
            </p:cNvSpPr>
            <p:nvPr/>
          </p:nvSpPr>
          <p:spPr bwMode="auto">
            <a:xfrm>
              <a:off x="1793" y="1272"/>
              <a:ext cx="952"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eaLnBrk="1" hangingPunct="1">
                <a:spcBef>
                  <a:spcPct val="50000"/>
                </a:spcBef>
              </a:pPr>
              <a:r>
                <a:rPr lang="fr-FR" altLang="fr-FR" sz="2200" b="1">
                  <a:solidFill>
                    <a:srgbClr val="111111"/>
                  </a:solidFill>
                  <a:latin typeface="Times New Roman" pitchFamily="18" charset="0"/>
                </a:rPr>
                <a:t>Collecte</a:t>
              </a:r>
            </a:p>
          </p:txBody>
        </p:sp>
      </p:grpSp>
      <p:sp>
        <p:nvSpPr>
          <p:cNvPr id="24" name="Line 28"/>
          <p:cNvSpPr>
            <a:spLocks noChangeShapeType="1"/>
          </p:cNvSpPr>
          <p:nvPr/>
        </p:nvSpPr>
        <p:spPr bwMode="auto">
          <a:xfrm>
            <a:off x="4279900" y="2235200"/>
            <a:ext cx="504825" cy="0"/>
          </a:xfrm>
          <a:prstGeom prst="line">
            <a:avLst/>
          </a:prstGeom>
          <a:noFill/>
          <a:ln w="57150">
            <a:solidFill>
              <a:srgbClr val="EA7C8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fr-FR"/>
          </a:p>
        </p:txBody>
      </p:sp>
      <p:grpSp>
        <p:nvGrpSpPr>
          <p:cNvPr id="25" name="Group 34"/>
          <p:cNvGrpSpPr>
            <a:grpSpLocks/>
          </p:cNvGrpSpPr>
          <p:nvPr/>
        </p:nvGrpSpPr>
        <p:grpSpPr bwMode="auto">
          <a:xfrm>
            <a:off x="4799013" y="1844675"/>
            <a:ext cx="1728787" cy="720725"/>
            <a:chOff x="3023" y="1162"/>
            <a:chExt cx="1089" cy="454"/>
          </a:xfrm>
        </p:grpSpPr>
        <p:sp>
          <p:nvSpPr>
            <p:cNvPr id="26" name="Oval 14"/>
            <p:cNvSpPr>
              <a:spLocks noChangeArrowheads="1"/>
            </p:cNvSpPr>
            <p:nvPr/>
          </p:nvSpPr>
          <p:spPr bwMode="auto">
            <a:xfrm>
              <a:off x="3023" y="1162"/>
              <a:ext cx="1089" cy="454"/>
            </a:xfrm>
            <a:prstGeom prst="ellipse">
              <a:avLst/>
            </a:prstGeom>
            <a:solidFill>
              <a:srgbClr val="CC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fr-FR"/>
            </a:p>
          </p:txBody>
        </p:sp>
        <p:sp>
          <p:nvSpPr>
            <p:cNvPr id="27" name="Text Box 17"/>
            <p:cNvSpPr txBox="1">
              <a:spLocks noChangeArrowheads="1"/>
            </p:cNvSpPr>
            <p:nvPr/>
          </p:nvSpPr>
          <p:spPr bwMode="auto">
            <a:xfrm>
              <a:off x="3135" y="1243"/>
              <a:ext cx="873"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eaLnBrk="1" hangingPunct="1">
                <a:spcBef>
                  <a:spcPct val="50000"/>
                </a:spcBef>
              </a:pPr>
              <a:r>
                <a:rPr lang="fr-FR" altLang="fr-FR" sz="2200" b="1" dirty="0">
                  <a:solidFill>
                    <a:srgbClr val="111111"/>
                  </a:solidFill>
                  <a:latin typeface="Times New Roman" pitchFamily="18" charset="0"/>
                </a:rPr>
                <a:t>Lavage</a:t>
              </a:r>
            </a:p>
          </p:txBody>
        </p:sp>
      </p:grpSp>
      <p:sp>
        <p:nvSpPr>
          <p:cNvPr id="28" name="Line 27"/>
          <p:cNvSpPr>
            <a:spLocks noChangeShapeType="1"/>
          </p:cNvSpPr>
          <p:nvPr/>
        </p:nvSpPr>
        <p:spPr bwMode="auto">
          <a:xfrm>
            <a:off x="6530975" y="2257425"/>
            <a:ext cx="577850" cy="0"/>
          </a:xfrm>
          <a:prstGeom prst="line">
            <a:avLst/>
          </a:prstGeom>
          <a:noFill/>
          <a:ln w="57150">
            <a:solidFill>
              <a:srgbClr val="EA7C8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fr-FR"/>
          </a:p>
        </p:txBody>
      </p:sp>
      <p:grpSp>
        <p:nvGrpSpPr>
          <p:cNvPr id="29" name="Group 35"/>
          <p:cNvGrpSpPr>
            <a:grpSpLocks/>
          </p:cNvGrpSpPr>
          <p:nvPr/>
        </p:nvGrpSpPr>
        <p:grpSpPr bwMode="auto">
          <a:xfrm>
            <a:off x="7092950" y="1916113"/>
            <a:ext cx="1727200" cy="647700"/>
            <a:chOff x="4468" y="1207"/>
            <a:chExt cx="1088" cy="408"/>
          </a:xfrm>
        </p:grpSpPr>
        <p:sp>
          <p:nvSpPr>
            <p:cNvPr id="30" name="Oval 15"/>
            <p:cNvSpPr>
              <a:spLocks noChangeArrowheads="1"/>
            </p:cNvSpPr>
            <p:nvPr/>
          </p:nvSpPr>
          <p:spPr bwMode="auto">
            <a:xfrm>
              <a:off x="4468" y="1207"/>
              <a:ext cx="1088" cy="408"/>
            </a:xfrm>
            <a:prstGeom prst="ellipse">
              <a:avLst/>
            </a:prstGeom>
            <a:solidFill>
              <a:srgbClr val="CC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fr-FR"/>
            </a:p>
          </p:txBody>
        </p:sp>
        <p:sp>
          <p:nvSpPr>
            <p:cNvPr id="31" name="Text Box 18"/>
            <p:cNvSpPr txBox="1">
              <a:spLocks noChangeArrowheads="1"/>
            </p:cNvSpPr>
            <p:nvPr/>
          </p:nvSpPr>
          <p:spPr bwMode="auto">
            <a:xfrm>
              <a:off x="4652" y="1250"/>
              <a:ext cx="747"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eaLnBrk="1" hangingPunct="1">
                <a:spcBef>
                  <a:spcPct val="50000"/>
                </a:spcBef>
              </a:pPr>
              <a:r>
                <a:rPr lang="fr-FR" altLang="fr-FR" sz="2200" b="1" dirty="0">
                  <a:solidFill>
                    <a:srgbClr val="111111"/>
                  </a:solidFill>
                  <a:latin typeface="Times New Roman" pitchFamily="18" charset="0"/>
                </a:rPr>
                <a:t>Séchage</a:t>
              </a:r>
            </a:p>
          </p:txBody>
        </p:sp>
      </p:grpSp>
      <p:sp>
        <p:nvSpPr>
          <p:cNvPr id="32" name="Line 29"/>
          <p:cNvSpPr>
            <a:spLocks noChangeShapeType="1"/>
          </p:cNvSpPr>
          <p:nvPr/>
        </p:nvSpPr>
        <p:spPr bwMode="auto">
          <a:xfrm>
            <a:off x="8027988" y="2565400"/>
            <a:ext cx="0" cy="1800225"/>
          </a:xfrm>
          <a:prstGeom prst="line">
            <a:avLst/>
          </a:prstGeom>
          <a:noFill/>
          <a:ln w="57150">
            <a:solidFill>
              <a:srgbClr val="EA7C8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fr-FR"/>
          </a:p>
        </p:txBody>
      </p:sp>
      <p:grpSp>
        <p:nvGrpSpPr>
          <p:cNvPr id="33" name="Group 36"/>
          <p:cNvGrpSpPr>
            <a:grpSpLocks/>
          </p:cNvGrpSpPr>
          <p:nvPr/>
        </p:nvGrpSpPr>
        <p:grpSpPr bwMode="auto">
          <a:xfrm>
            <a:off x="7124700" y="4365625"/>
            <a:ext cx="1800225" cy="647700"/>
            <a:chOff x="4488" y="2750"/>
            <a:chExt cx="1134" cy="408"/>
          </a:xfrm>
        </p:grpSpPr>
        <p:sp>
          <p:nvSpPr>
            <p:cNvPr id="34" name="Oval 13"/>
            <p:cNvSpPr>
              <a:spLocks noChangeArrowheads="1"/>
            </p:cNvSpPr>
            <p:nvPr/>
          </p:nvSpPr>
          <p:spPr bwMode="auto">
            <a:xfrm>
              <a:off x="4488" y="2750"/>
              <a:ext cx="1134" cy="408"/>
            </a:xfrm>
            <a:prstGeom prst="ellipse">
              <a:avLst/>
            </a:prstGeom>
            <a:solidFill>
              <a:srgbClr val="CC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fr-FR"/>
            </a:p>
          </p:txBody>
        </p:sp>
        <p:sp>
          <p:nvSpPr>
            <p:cNvPr id="35" name="Text Box 19"/>
            <p:cNvSpPr txBox="1">
              <a:spLocks noChangeArrowheads="1"/>
            </p:cNvSpPr>
            <p:nvPr/>
          </p:nvSpPr>
          <p:spPr bwMode="auto">
            <a:xfrm>
              <a:off x="4693" y="2783"/>
              <a:ext cx="782"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eaLnBrk="1" hangingPunct="1">
                <a:spcBef>
                  <a:spcPct val="50000"/>
                </a:spcBef>
              </a:pPr>
              <a:r>
                <a:rPr lang="fr-FR" altLang="fr-FR" sz="2200" b="1" dirty="0">
                  <a:solidFill>
                    <a:srgbClr val="111111"/>
                  </a:solidFill>
                  <a:latin typeface="Times New Roman" pitchFamily="18" charset="0"/>
                </a:rPr>
                <a:t>Broyage</a:t>
              </a:r>
            </a:p>
          </p:txBody>
        </p:sp>
      </p:grpSp>
      <p:sp>
        <p:nvSpPr>
          <p:cNvPr id="36" name="Line 30"/>
          <p:cNvSpPr>
            <a:spLocks noChangeShapeType="1"/>
          </p:cNvSpPr>
          <p:nvPr/>
        </p:nvSpPr>
        <p:spPr bwMode="auto">
          <a:xfrm flipH="1">
            <a:off x="6084888" y="4724400"/>
            <a:ext cx="1008062" cy="0"/>
          </a:xfrm>
          <a:prstGeom prst="line">
            <a:avLst/>
          </a:prstGeom>
          <a:noFill/>
          <a:ln w="57150">
            <a:solidFill>
              <a:srgbClr val="EA7C8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fr-FR"/>
          </a:p>
        </p:txBody>
      </p:sp>
      <p:grpSp>
        <p:nvGrpSpPr>
          <p:cNvPr id="37" name="Group 37"/>
          <p:cNvGrpSpPr>
            <a:grpSpLocks/>
          </p:cNvGrpSpPr>
          <p:nvPr/>
        </p:nvGrpSpPr>
        <p:grpSpPr bwMode="auto">
          <a:xfrm>
            <a:off x="4197350" y="4360863"/>
            <a:ext cx="1871663" cy="720725"/>
            <a:chOff x="2644" y="2747"/>
            <a:chExt cx="1179" cy="454"/>
          </a:xfrm>
        </p:grpSpPr>
        <p:sp>
          <p:nvSpPr>
            <p:cNvPr id="38" name="Oval 12"/>
            <p:cNvSpPr>
              <a:spLocks noChangeArrowheads="1"/>
            </p:cNvSpPr>
            <p:nvPr/>
          </p:nvSpPr>
          <p:spPr bwMode="auto">
            <a:xfrm>
              <a:off x="2644" y="2747"/>
              <a:ext cx="1179" cy="454"/>
            </a:xfrm>
            <a:prstGeom prst="ellipse">
              <a:avLst/>
            </a:prstGeom>
            <a:solidFill>
              <a:srgbClr val="CC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fr-FR"/>
            </a:p>
          </p:txBody>
        </p:sp>
        <p:sp>
          <p:nvSpPr>
            <p:cNvPr id="39" name="Text Box 20"/>
            <p:cNvSpPr txBox="1">
              <a:spLocks noChangeArrowheads="1"/>
            </p:cNvSpPr>
            <p:nvPr/>
          </p:nvSpPr>
          <p:spPr bwMode="auto">
            <a:xfrm>
              <a:off x="2798" y="2819"/>
              <a:ext cx="908"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eaLnBrk="1" hangingPunct="1">
                <a:spcBef>
                  <a:spcPct val="50000"/>
                </a:spcBef>
              </a:pPr>
              <a:r>
                <a:rPr lang="fr-FR" altLang="fr-FR" sz="2200" b="1" dirty="0">
                  <a:solidFill>
                    <a:srgbClr val="111111"/>
                  </a:solidFill>
                  <a:latin typeface="Times New Roman" pitchFamily="18" charset="0"/>
                </a:rPr>
                <a:t>Tamisage</a:t>
              </a:r>
            </a:p>
          </p:txBody>
        </p:sp>
      </p:grpSp>
      <p:sp>
        <p:nvSpPr>
          <p:cNvPr id="40" name="Line 31"/>
          <p:cNvSpPr>
            <a:spLocks noChangeShapeType="1"/>
          </p:cNvSpPr>
          <p:nvPr/>
        </p:nvSpPr>
        <p:spPr bwMode="auto">
          <a:xfrm flipH="1">
            <a:off x="3314700" y="4735513"/>
            <a:ext cx="863600" cy="0"/>
          </a:xfrm>
          <a:prstGeom prst="line">
            <a:avLst/>
          </a:prstGeom>
          <a:noFill/>
          <a:ln w="57150">
            <a:solidFill>
              <a:srgbClr val="EA7C8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fr-FR"/>
          </a:p>
        </p:txBody>
      </p:sp>
      <p:grpSp>
        <p:nvGrpSpPr>
          <p:cNvPr id="41" name="Group 38"/>
          <p:cNvGrpSpPr>
            <a:grpSpLocks/>
          </p:cNvGrpSpPr>
          <p:nvPr/>
        </p:nvGrpSpPr>
        <p:grpSpPr bwMode="auto">
          <a:xfrm>
            <a:off x="1389063" y="4346575"/>
            <a:ext cx="1958975" cy="811213"/>
            <a:chOff x="875" y="2738"/>
            <a:chExt cx="1234" cy="511"/>
          </a:xfrm>
        </p:grpSpPr>
        <p:sp>
          <p:nvSpPr>
            <p:cNvPr id="42" name="Oval 11"/>
            <p:cNvSpPr>
              <a:spLocks noChangeArrowheads="1"/>
            </p:cNvSpPr>
            <p:nvPr/>
          </p:nvSpPr>
          <p:spPr bwMode="auto">
            <a:xfrm>
              <a:off x="875" y="2738"/>
              <a:ext cx="1234" cy="511"/>
            </a:xfrm>
            <a:prstGeom prst="ellipse">
              <a:avLst/>
            </a:prstGeom>
            <a:solidFill>
              <a:srgbClr val="CC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fr-FR"/>
            </a:p>
          </p:txBody>
        </p:sp>
        <p:sp>
          <p:nvSpPr>
            <p:cNvPr id="43" name="Text Box 21"/>
            <p:cNvSpPr txBox="1">
              <a:spLocks noChangeArrowheads="1"/>
            </p:cNvSpPr>
            <p:nvPr/>
          </p:nvSpPr>
          <p:spPr bwMode="auto">
            <a:xfrm>
              <a:off x="1020" y="2750"/>
              <a:ext cx="998" cy="48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eaLnBrk="1" hangingPunct="1">
                <a:spcBef>
                  <a:spcPct val="50000"/>
                </a:spcBef>
              </a:pPr>
              <a:r>
                <a:rPr lang="fr-FR" altLang="fr-FR" sz="2200" b="1" dirty="0">
                  <a:solidFill>
                    <a:srgbClr val="111111"/>
                  </a:solidFill>
                  <a:latin typeface="Times New Roman" pitchFamily="18" charset="0"/>
                </a:rPr>
                <a:t>Morceaux   d= 4mm</a:t>
              </a:r>
            </a:p>
          </p:txBody>
        </p:sp>
      </p:grpSp>
      <p:sp>
        <p:nvSpPr>
          <p:cNvPr id="44" name="Freeform 15"/>
          <p:cNvSpPr>
            <a:spLocks/>
          </p:cNvSpPr>
          <p:nvPr/>
        </p:nvSpPr>
        <p:spPr bwMode="auto">
          <a:xfrm>
            <a:off x="8293100" y="5997575"/>
            <a:ext cx="815975" cy="815975"/>
          </a:xfrm>
          <a:custGeom>
            <a:avLst/>
            <a:gdLst>
              <a:gd name="T0" fmla="*/ 760 w 1027"/>
              <a:gd name="T1" fmla="*/ 632 h 1027"/>
              <a:gd name="T2" fmla="*/ 834 w 1027"/>
              <a:gd name="T3" fmla="*/ 610 h 1027"/>
              <a:gd name="T4" fmla="*/ 888 w 1027"/>
              <a:gd name="T5" fmla="*/ 548 h 1027"/>
              <a:gd name="T6" fmla="*/ 876 w 1027"/>
              <a:gd name="T7" fmla="*/ 470 h 1027"/>
              <a:gd name="T8" fmla="*/ 820 w 1027"/>
              <a:gd name="T9" fmla="*/ 398 h 1027"/>
              <a:gd name="T10" fmla="*/ 635 w 1027"/>
              <a:gd name="T11" fmla="*/ 564 h 1027"/>
              <a:gd name="T12" fmla="*/ 320 w 1027"/>
              <a:gd name="T13" fmla="*/ 658 h 1027"/>
              <a:gd name="T14" fmla="*/ 257 w 1027"/>
              <a:gd name="T15" fmla="*/ 680 h 1027"/>
              <a:gd name="T16" fmla="*/ 311 w 1027"/>
              <a:gd name="T17" fmla="*/ 576 h 1027"/>
              <a:gd name="T18" fmla="*/ 320 w 1027"/>
              <a:gd name="T19" fmla="*/ 403 h 1027"/>
              <a:gd name="T20" fmla="*/ 499 w 1027"/>
              <a:gd name="T21" fmla="*/ 271 h 1027"/>
              <a:gd name="T22" fmla="*/ 480 w 1027"/>
              <a:gd name="T23" fmla="*/ 229 h 1027"/>
              <a:gd name="T24" fmla="*/ 503 w 1027"/>
              <a:gd name="T25" fmla="*/ 191 h 1027"/>
              <a:gd name="T26" fmla="*/ 547 w 1027"/>
              <a:gd name="T27" fmla="*/ 264 h 1027"/>
              <a:gd name="T28" fmla="*/ 585 w 1027"/>
              <a:gd name="T29" fmla="*/ 338 h 1027"/>
              <a:gd name="T30" fmla="*/ 745 w 1027"/>
              <a:gd name="T31" fmla="*/ 255 h 1027"/>
              <a:gd name="T32" fmla="*/ 696 w 1027"/>
              <a:gd name="T33" fmla="*/ 172 h 1027"/>
              <a:gd name="T34" fmla="*/ 635 w 1027"/>
              <a:gd name="T35" fmla="*/ 137 h 1027"/>
              <a:gd name="T36" fmla="*/ 592 w 1027"/>
              <a:gd name="T37" fmla="*/ 125 h 1027"/>
              <a:gd name="T38" fmla="*/ 780 w 1027"/>
              <a:gd name="T39" fmla="*/ 74 h 1027"/>
              <a:gd name="T40" fmla="*/ 936 w 1027"/>
              <a:gd name="T41" fmla="*/ 222 h 1027"/>
              <a:gd name="T42" fmla="*/ 1019 w 1027"/>
              <a:gd name="T43" fmla="*/ 422 h 1027"/>
              <a:gd name="T44" fmla="*/ 1004 w 1027"/>
              <a:gd name="T45" fmla="*/ 666 h 1027"/>
              <a:gd name="T46" fmla="*/ 876 w 1027"/>
              <a:gd name="T47" fmla="*/ 876 h 1027"/>
              <a:gd name="T48" fmla="*/ 666 w 1027"/>
              <a:gd name="T49" fmla="*/ 1003 h 1027"/>
              <a:gd name="T50" fmla="*/ 410 w 1027"/>
              <a:gd name="T51" fmla="*/ 1016 h 1027"/>
              <a:gd name="T52" fmla="*/ 186 w 1027"/>
              <a:gd name="T53" fmla="*/ 909 h 1027"/>
              <a:gd name="T54" fmla="*/ 40 w 1027"/>
              <a:gd name="T55" fmla="*/ 712 h 1027"/>
              <a:gd name="T56" fmla="*/ 2 w 1027"/>
              <a:gd name="T57" fmla="*/ 460 h 1027"/>
              <a:gd name="T58" fmla="*/ 87 w 1027"/>
              <a:gd name="T59" fmla="*/ 226 h 1027"/>
              <a:gd name="T60" fmla="*/ 268 w 1027"/>
              <a:gd name="T61" fmla="*/ 62 h 1027"/>
              <a:gd name="T62" fmla="*/ 512 w 1027"/>
              <a:gd name="T63" fmla="*/ 0 h 1027"/>
              <a:gd name="T64" fmla="*/ 578 w 1027"/>
              <a:gd name="T65" fmla="*/ 4 h 1027"/>
              <a:gd name="T66" fmla="*/ 579 w 1027"/>
              <a:gd name="T67" fmla="*/ 123 h 1027"/>
              <a:gd name="T68" fmla="*/ 509 w 1027"/>
              <a:gd name="T69" fmla="*/ 116 h 1027"/>
              <a:gd name="T70" fmla="*/ 420 w 1027"/>
              <a:gd name="T71" fmla="*/ 122 h 1027"/>
              <a:gd name="T72" fmla="*/ 375 w 1027"/>
              <a:gd name="T73" fmla="*/ 134 h 1027"/>
              <a:gd name="T74" fmla="*/ 433 w 1027"/>
              <a:gd name="T75" fmla="*/ 142 h 1027"/>
              <a:gd name="T76" fmla="*/ 453 w 1027"/>
              <a:gd name="T77" fmla="*/ 200 h 1027"/>
              <a:gd name="T78" fmla="*/ 404 w 1027"/>
              <a:gd name="T79" fmla="*/ 173 h 1027"/>
              <a:gd name="T80" fmla="*/ 339 w 1027"/>
              <a:gd name="T81" fmla="*/ 191 h 1027"/>
              <a:gd name="T82" fmla="*/ 277 w 1027"/>
              <a:gd name="T83" fmla="*/ 262 h 1027"/>
              <a:gd name="T84" fmla="*/ 298 w 1027"/>
              <a:gd name="T85" fmla="*/ 333 h 1027"/>
              <a:gd name="T86" fmla="*/ 165 w 1027"/>
              <a:gd name="T87" fmla="*/ 468 h 1027"/>
              <a:gd name="T88" fmla="*/ 127 w 1027"/>
              <a:gd name="T89" fmla="*/ 568 h 1027"/>
              <a:gd name="T90" fmla="*/ 154 w 1027"/>
              <a:gd name="T91" fmla="*/ 673 h 1027"/>
              <a:gd name="T92" fmla="*/ 213 w 1027"/>
              <a:gd name="T93" fmla="*/ 773 h 1027"/>
              <a:gd name="T94" fmla="*/ 267 w 1027"/>
              <a:gd name="T95" fmla="*/ 829 h 1027"/>
              <a:gd name="T96" fmla="*/ 259 w 1027"/>
              <a:gd name="T97" fmla="*/ 808 h 1027"/>
              <a:gd name="T98" fmla="*/ 257 w 1027"/>
              <a:gd name="T99" fmla="*/ 680 h 1027"/>
              <a:gd name="T100" fmla="*/ 284 w 1027"/>
              <a:gd name="T101" fmla="*/ 754 h 1027"/>
              <a:gd name="T102" fmla="*/ 305 w 1027"/>
              <a:gd name="T103" fmla="*/ 820 h 1027"/>
              <a:gd name="T104" fmla="*/ 377 w 1027"/>
              <a:gd name="T105" fmla="*/ 846 h 1027"/>
              <a:gd name="T106" fmla="*/ 470 w 1027"/>
              <a:gd name="T107" fmla="*/ 841 h 1027"/>
              <a:gd name="T108" fmla="*/ 633 w 1027"/>
              <a:gd name="T109" fmla="*/ 850 h 1027"/>
              <a:gd name="T110" fmla="*/ 709 w 1027"/>
              <a:gd name="T111" fmla="*/ 848 h 1027"/>
              <a:gd name="T112" fmla="*/ 805 w 1027"/>
              <a:gd name="T113" fmla="*/ 793 h 1027"/>
              <a:gd name="T114" fmla="*/ 870 w 1027"/>
              <a:gd name="T115" fmla="*/ 697 h 1027"/>
              <a:gd name="T116" fmla="*/ 910 w 1027"/>
              <a:gd name="T117" fmla="*/ 574 h 1027"/>
              <a:gd name="T118" fmla="*/ 866 w 1027"/>
              <a:gd name="T119" fmla="*/ 632 h 1027"/>
              <a:gd name="T120" fmla="*/ 743 w 1027"/>
              <a:gd name="T121" fmla="*/ 668 h 1027"/>
              <a:gd name="T122" fmla="*/ 639 w 1027"/>
              <a:gd name="T123" fmla="*/ 670 h 1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7" h="1027">
                <a:moveTo>
                  <a:pt x="719" y="581"/>
                </a:moveTo>
                <a:lnTo>
                  <a:pt x="749" y="628"/>
                </a:lnTo>
                <a:lnTo>
                  <a:pt x="750" y="629"/>
                </a:lnTo>
                <a:lnTo>
                  <a:pt x="753" y="630"/>
                </a:lnTo>
                <a:lnTo>
                  <a:pt x="760" y="632"/>
                </a:lnTo>
                <a:lnTo>
                  <a:pt x="769" y="632"/>
                </a:lnTo>
                <a:lnTo>
                  <a:pt x="781" y="630"/>
                </a:lnTo>
                <a:lnTo>
                  <a:pt x="796" y="627"/>
                </a:lnTo>
                <a:lnTo>
                  <a:pt x="813" y="620"/>
                </a:lnTo>
                <a:lnTo>
                  <a:pt x="834" y="610"/>
                </a:lnTo>
                <a:lnTo>
                  <a:pt x="851" y="598"/>
                </a:lnTo>
                <a:lnTo>
                  <a:pt x="865" y="587"/>
                </a:lnTo>
                <a:lnTo>
                  <a:pt x="875" y="574"/>
                </a:lnTo>
                <a:lnTo>
                  <a:pt x="883" y="561"/>
                </a:lnTo>
                <a:lnTo>
                  <a:pt x="888" y="548"/>
                </a:lnTo>
                <a:lnTo>
                  <a:pt x="890" y="534"/>
                </a:lnTo>
                <a:lnTo>
                  <a:pt x="891" y="521"/>
                </a:lnTo>
                <a:lnTo>
                  <a:pt x="890" y="507"/>
                </a:lnTo>
                <a:lnTo>
                  <a:pt x="886" y="489"/>
                </a:lnTo>
                <a:lnTo>
                  <a:pt x="876" y="470"/>
                </a:lnTo>
                <a:lnTo>
                  <a:pt x="865" y="451"/>
                </a:lnTo>
                <a:lnTo>
                  <a:pt x="851" y="434"/>
                </a:lnTo>
                <a:lnTo>
                  <a:pt x="838" y="419"/>
                </a:lnTo>
                <a:lnTo>
                  <a:pt x="827" y="406"/>
                </a:lnTo>
                <a:lnTo>
                  <a:pt x="820" y="398"/>
                </a:lnTo>
                <a:lnTo>
                  <a:pt x="817" y="396"/>
                </a:lnTo>
                <a:lnTo>
                  <a:pt x="660" y="488"/>
                </a:lnTo>
                <a:lnTo>
                  <a:pt x="719" y="581"/>
                </a:lnTo>
                <a:lnTo>
                  <a:pt x="635" y="611"/>
                </a:lnTo>
                <a:lnTo>
                  <a:pt x="635" y="564"/>
                </a:lnTo>
                <a:lnTo>
                  <a:pt x="514" y="749"/>
                </a:lnTo>
                <a:lnTo>
                  <a:pt x="547" y="801"/>
                </a:lnTo>
                <a:lnTo>
                  <a:pt x="474" y="801"/>
                </a:lnTo>
                <a:lnTo>
                  <a:pt x="474" y="658"/>
                </a:lnTo>
                <a:lnTo>
                  <a:pt x="320" y="658"/>
                </a:lnTo>
                <a:lnTo>
                  <a:pt x="318" y="660"/>
                </a:lnTo>
                <a:lnTo>
                  <a:pt x="311" y="668"/>
                </a:lnTo>
                <a:lnTo>
                  <a:pt x="302" y="682"/>
                </a:lnTo>
                <a:lnTo>
                  <a:pt x="294" y="702"/>
                </a:lnTo>
                <a:lnTo>
                  <a:pt x="257" y="680"/>
                </a:lnTo>
                <a:lnTo>
                  <a:pt x="265" y="662"/>
                </a:lnTo>
                <a:lnTo>
                  <a:pt x="275" y="640"/>
                </a:lnTo>
                <a:lnTo>
                  <a:pt x="288" y="618"/>
                </a:lnTo>
                <a:lnTo>
                  <a:pt x="299" y="596"/>
                </a:lnTo>
                <a:lnTo>
                  <a:pt x="311" y="576"/>
                </a:lnTo>
                <a:lnTo>
                  <a:pt x="320" y="561"/>
                </a:lnTo>
                <a:lnTo>
                  <a:pt x="326" y="550"/>
                </a:lnTo>
                <a:lnTo>
                  <a:pt x="328" y="546"/>
                </a:lnTo>
                <a:lnTo>
                  <a:pt x="410" y="595"/>
                </a:lnTo>
                <a:lnTo>
                  <a:pt x="320" y="403"/>
                </a:lnTo>
                <a:lnTo>
                  <a:pt x="260" y="406"/>
                </a:lnTo>
                <a:lnTo>
                  <a:pt x="298" y="333"/>
                </a:lnTo>
                <a:lnTo>
                  <a:pt x="409" y="407"/>
                </a:lnTo>
                <a:lnTo>
                  <a:pt x="499" y="272"/>
                </a:lnTo>
                <a:lnTo>
                  <a:pt x="499" y="271"/>
                </a:lnTo>
                <a:lnTo>
                  <a:pt x="497" y="267"/>
                </a:lnTo>
                <a:lnTo>
                  <a:pt x="495" y="260"/>
                </a:lnTo>
                <a:lnTo>
                  <a:pt x="492" y="251"/>
                </a:lnTo>
                <a:lnTo>
                  <a:pt x="487" y="240"/>
                </a:lnTo>
                <a:lnTo>
                  <a:pt x="480" y="229"/>
                </a:lnTo>
                <a:lnTo>
                  <a:pt x="470" y="217"/>
                </a:lnTo>
                <a:lnTo>
                  <a:pt x="457" y="205"/>
                </a:lnTo>
                <a:lnTo>
                  <a:pt x="492" y="178"/>
                </a:lnTo>
                <a:lnTo>
                  <a:pt x="497" y="184"/>
                </a:lnTo>
                <a:lnTo>
                  <a:pt x="503" y="191"/>
                </a:lnTo>
                <a:lnTo>
                  <a:pt x="508" y="198"/>
                </a:lnTo>
                <a:lnTo>
                  <a:pt x="514" y="205"/>
                </a:lnTo>
                <a:lnTo>
                  <a:pt x="524" y="222"/>
                </a:lnTo>
                <a:lnTo>
                  <a:pt x="535" y="241"/>
                </a:lnTo>
                <a:lnTo>
                  <a:pt x="547" y="264"/>
                </a:lnTo>
                <a:lnTo>
                  <a:pt x="559" y="286"/>
                </a:lnTo>
                <a:lnTo>
                  <a:pt x="569" y="306"/>
                </a:lnTo>
                <a:lnTo>
                  <a:pt x="577" y="323"/>
                </a:lnTo>
                <a:lnTo>
                  <a:pt x="583" y="333"/>
                </a:lnTo>
                <a:lnTo>
                  <a:pt x="585" y="338"/>
                </a:lnTo>
                <a:lnTo>
                  <a:pt x="491" y="388"/>
                </a:lnTo>
                <a:lnTo>
                  <a:pt x="709" y="412"/>
                </a:lnTo>
                <a:lnTo>
                  <a:pt x="827" y="218"/>
                </a:lnTo>
                <a:lnTo>
                  <a:pt x="746" y="259"/>
                </a:lnTo>
                <a:lnTo>
                  <a:pt x="745" y="255"/>
                </a:lnTo>
                <a:lnTo>
                  <a:pt x="741" y="244"/>
                </a:lnTo>
                <a:lnTo>
                  <a:pt x="734" y="229"/>
                </a:lnTo>
                <a:lnTo>
                  <a:pt x="723" y="210"/>
                </a:lnTo>
                <a:lnTo>
                  <a:pt x="711" y="192"/>
                </a:lnTo>
                <a:lnTo>
                  <a:pt x="696" y="172"/>
                </a:lnTo>
                <a:lnTo>
                  <a:pt x="678" y="156"/>
                </a:lnTo>
                <a:lnTo>
                  <a:pt x="658" y="145"/>
                </a:lnTo>
                <a:lnTo>
                  <a:pt x="651" y="141"/>
                </a:lnTo>
                <a:lnTo>
                  <a:pt x="643" y="139"/>
                </a:lnTo>
                <a:lnTo>
                  <a:pt x="635" y="137"/>
                </a:lnTo>
                <a:lnTo>
                  <a:pt x="626" y="133"/>
                </a:lnTo>
                <a:lnTo>
                  <a:pt x="618" y="131"/>
                </a:lnTo>
                <a:lnTo>
                  <a:pt x="609" y="129"/>
                </a:lnTo>
                <a:lnTo>
                  <a:pt x="601" y="127"/>
                </a:lnTo>
                <a:lnTo>
                  <a:pt x="592" y="125"/>
                </a:lnTo>
                <a:lnTo>
                  <a:pt x="616" y="10"/>
                </a:lnTo>
                <a:lnTo>
                  <a:pt x="660" y="20"/>
                </a:lnTo>
                <a:lnTo>
                  <a:pt x="701" y="35"/>
                </a:lnTo>
                <a:lnTo>
                  <a:pt x="742" y="54"/>
                </a:lnTo>
                <a:lnTo>
                  <a:pt x="780" y="74"/>
                </a:lnTo>
                <a:lnTo>
                  <a:pt x="815" y="99"/>
                </a:lnTo>
                <a:lnTo>
                  <a:pt x="850" y="125"/>
                </a:lnTo>
                <a:lnTo>
                  <a:pt x="881" y="155"/>
                </a:lnTo>
                <a:lnTo>
                  <a:pt x="910" y="187"/>
                </a:lnTo>
                <a:lnTo>
                  <a:pt x="936" y="222"/>
                </a:lnTo>
                <a:lnTo>
                  <a:pt x="959" y="258"/>
                </a:lnTo>
                <a:lnTo>
                  <a:pt x="979" y="297"/>
                </a:lnTo>
                <a:lnTo>
                  <a:pt x="996" y="337"/>
                </a:lnTo>
                <a:lnTo>
                  <a:pt x="1010" y="378"/>
                </a:lnTo>
                <a:lnTo>
                  <a:pt x="1019" y="422"/>
                </a:lnTo>
                <a:lnTo>
                  <a:pt x="1025" y="467"/>
                </a:lnTo>
                <a:lnTo>
                  <a:pt x="1027" y="513"/>
                </a:lnTo>
                <a:lnTo>
                  <a:pt x="1025" y="566"/>
                </a:lnTo>
                <a:lnTo>
                  <a:pt x="1017" y="617"/>
                </a:lnTo>
                <a:lnTo>
                  <a:pt x="1004" y="666"/>
                </a:lnTo>
                <a:lnTo>
                  <a:pt x="987" y="712"/>
                </a:lnTo>
                <a:lnTo>
                  <a:pt x="965" y="757"/>
                </a:lnTo>
                <a:lnTo>
                  <a:pt x="940" y="800"/>
                </a:lnTo>
                <a:lnTo>
                  <a:pt x="910" y="840"/>
                </a:lnTo>
                <a:lnTo>
                  <a:pt x="876" y="876"/>
                </a:lnTo>
                <a:lnTo>
                  <a:pt x="840" y="909"/>
                </a:lnTo>
                <a:lnTo>
                  <a:pt x="800" y="939"/>
                </a:lnTo>
                <a:lnTo>
                  <a:pt x="758" y="964"/>
                </a:lnTo>
                <a:lnTo>
                  <a:pt x="713" y="986"/>
                </a:lnTo>
                <a:lnTo>
                  <a:pt x="666" y="1003"/>
                </a:lnTo>
                <a:lnTo>
                  <a:pt x="616" y="1016"/>
                </a:lnTo>
                <a:lnTo>
                  <a:pt x="565" y="1024"/>
                </a:lnTo>
                <a:lnTo>
                  <a:pt x="512" y="1027"/>
                </a:lnTo>
                <a:lnTo>
                  <a:pt x="461" y="1024"/>
                </a:lnTo>
                <a:lnTo>
                  <a:pt x="410" y="1016"/>
                </a:lnTo>
                <a:lnTo>
                  <a:pt x="360" y="1003"/>
                </a:lnTo>
                <a:lnTo>
                  <a:pt x="313" y="986"/>
                </a:lnTo>
                <a:lnTo>
                  <a:pt x="268" y="964"/>
                </a:lnTo>
                <a:lnTo>
                  <a:pt x="227" y="939"/>
                </a:lnTo>
                <a:lnTo>
                  <a:pt x="186" y="909"/>
                </a:lnTo>
                <a:lnTo>
                  <a:pt x="151" y="876"/>
                </a:lnTo>
                <a:lnTo>
                  <a:pt x="117" y="840"/>
                </a:lnTo>
                <a:lnTo>
                  <a:pt x="87" y="800"/>
                </a:lnTo>
                <a:lnTo>
                  <a:pt x="62" y="757"/>
                </a:lnTo>
                <a:lnTo>
                  <a:pt x="40" y="712"/>
                </a:lnTo>
                <a:lnTo>
                  <a:pt x="23" y="666"/>
                </a:lnTo>
                <a:lnTo>
                  <a:pt x="10" y="617"/>
                </a:lnTo>
                <a:lnTo>
                  <a:pt x="2" y="566"/>
                </a:lnTo>
                <a:lnTo>
                  <a:pt x="0" y="513"/>
                </a:lnTo>
                <a:lnTo>
                  <a:pt x="2" y="460"/>
                </a:lnTo>
                <a:lnTo>
                  <a:pt x="10" y="409"/>
                </a:lnTo>
                <a:lnTo>
                  <a:pt x="23" y="360"/>
                </a:lnTo>
                <a:lnTo>
                  <a:pt x="40" y="314"/>
                </a:lnTo>
                <a:lnTo>
                  <a:pt x="62" y="269"/>
                </a:lnTo>
                <a:lnTo>
                  <a:pt x="87" y="226"/>
                </a:lnTo>
                <a:lnTo>
                  <a:pt x="117" y="186"/>
                </a:lnTo>
                <a:lnTo>
                  <a:pt x="151" y="150"/>
                </a:lnTo>
                <a:lnTo>
                  <a:pt x="186" y="117"/>
                </a:lnTo>
                <a:lnTo>
                  <a:pt x="227" y="87"/>
                </a:lnTo>
                <a:lnTo>
                  <a:pt x="268" y="62"/>
                </a:lnTo>
                <a:lnTo>
                  <a:pt x="313" y="40"/>
                </a:lnTo>
                <a:lnTo>
                  <a:pt x="360" y="23"/>
                </a:lnTo>
                <a:lnTo>
                  <a:pt x="410" y="10"/>
                </a:lnTo>
                <a:lnTo>
                  <a:pt x="461" y="2"/>
                </a:lnTo>
                <a:lnTo>
                  <a:pt x="512" y="0"/>
                </a:lnTo>
                <a:lnTo>
                  <a:pt x="526" y="0"/>
                </a:lnTo>
                <a:lnTo>
                  <a:pt x="539" y="1"/>
                </a:lnTo>
                <a:lnTo>
                  <a:pt x="552" y="1"/>
                </a:lnTo>
                <a:lnTo>
                  <a:pt x="565" y="2"/>
                </a:lnTo>
                <a:lnTo>
                  <a:pt x="578" y="4"/>
                </a:lnTo>
                <a:lnTo>
                  <a:pt x="591" y="5"/>
                </a:lnTo>
                <a:lnTo>
                  <a:pt x="603" y="8"/>
                </a:lnTo>
                <a:lnTo>
                  <a:pt x="616" y="10"/>
                </a:lnTo>
                <a:lnTo>
                  <a:pt x="592" y="125"/>
                </a:lnTo>
                <a:lnTo>
                  <a:pt x="579" y="123"/>
                </a:lnTo>
                <a:lnTo>
                  <a:pt x="565" y="121"/>
                </a:lnTo>
                <a:lnTo>
                  <a:pt x="552" y="119"/>
                </a:lnTo>
                <a:lnTo>
                  <a:pt x="538" y="117"/>
                </a:lnTo>
                <a:lnTo>
                  <a:pt x="523" y="117"/>
                </a:lnTo>
                <a:lnTo>
                  <a:pt x="509" y="116"/>
                </a:lnTo>
                <a:lnTo>
                  <a:pt x="494" y="116"/>
                </a:lnTo>
                <a:lnTo>
                  <a:pt x="480" y="116"/>
                </a:lnTo>
                <a:lnTo>
                  <a:pt x="458" y="117"/>
                </a:lnTo>
                <a:lnTo>
                  <a:pt x="438" y="118"/>
                </a:lnTo>
                <a:lnTo>
                  <a:pt x="420" y="122"/>
                </a:lnTo>
                <a:lnTo>
                  <a:pt x="405" y="125"/>
                </a:lnTo>
                <a:lnTo>
                  <a:pt x="393" y="129"/>
                </a:lnTo>
                <a:lnTo>
                  <a:pt x="383" y="131"/>
                </a:lnTo>
                <a:lnTo>
                  <a:pt x="378" y="133"/>
                </a:lnTo>
                <a:lnTo>
                  <a:pt x="375" y="134"/>
                </a:lnTo>
                <a:lnTo>
                  <a:pt x="379" y="134"/>
                </a:lnTo>
                <a:lnTo>
                  <a:pt x="387" y="134"/>
                </a:lnTo>
                <a:lnTo>
                  <a:pt x="398" y="134"/>
                </a:lnTo>
                <a:lnTo>
                  <a:pt x="415" y="137"/>
                </a:lnTo>
                <a:lnTo>
                  <a:pt x="433" y="142"/>
                </a:lnTo>
                <a:lnTo>
                  <a:pt x="453" y="149"/>
                </a:lnTo>
                <a:lnTo>
                  <a:pt x="472" y="162"/>
                </a:lnTo>
                <a:lnTo>
                  <a:pt x="492" y="178"/>
                </a:lnTo>
                <a:lnTo>
                  <a:pt x="457" y="205"/>
                </a:lnTo>
                <a:lnTo>
                  <a:pt x="453" y="200"/>
                </a:lnTo>
                <a:lnTo>
                  <a:pt x="448" y="196"/>
                </a:lnTo>
                <a:lnTo>
                  <a:pt x="443" y="193"/>
                </a:lnTo>
                <a:lnTo>
                  <a:pt x="439" y="190"/>
                </a:lnTo>
                <a:lnTo>
                  <a:pt x="420" y="179"/>
                </a:lnTo>
                <a:lnTo>
                  <a:pt x="404" y="173"/>
                </a:lnTo>
                <a:lnTo>
                  <a:pt x="389" y="172"/>
                </a:lnTo>
                <a:lnTo>
                  <a:pt x="375" y="173"/>
                </a:lnTo>
                <a:lnTo>
                  <a:pt x="363" y="178"/>
                </a:lnTo>
                <a:lnTo>
                  <a:pt x="350" y="184"/>
                </a:lnTo>
                <a:lnTo>
                  <a:pt x="339" y="191"/>
                </a:lnTo>
                <a:lnTo>
                  <a:pt x="327" y="198"/>
                </a:lnTo>
                <a:lnTo>
                  <a:pt x="313" y="210"/>
                </a:lnTo>
                <a:lnTo>
                  <a:pt x="299" y="226"/>
                </a:lnTo>
                <a:lnTo>
                  <a:pt x="288" y="244"/>
                </a:lnTo>
                <a:lnTo>
                  <a:pt x="277" y="262"/>
                </a:lnTo>
                <a:lnTo>
                  <a:pt x="269" y="279"/>
                </a:lnTo>
                <a:lnTo>
                  <a:pt x="264" y="293"/>
                </a:lnTo>
                <a:lnTo>
                  <a:pt x="259" y="304"/>
                </a:lnTo>
                <a:lnTo>
                  <a:pt x="258" y="307"/>
                </a:lnTo>
                <a:lnTo>
                  <a:pt x="298" y="333"/>
                </a:lnTo>
                <a:lnTo>
                  <a:pt x="260" y="406"/>
                </a:lnTo>
                <a:lnTo>
                  <a:pt x="99" y="415"/>
                </a:lnTo>
                <a:lnTo>
                  <a:pt x="174" y="456"/>
                </a:lnTo>
                <a:lnTo>
                  <a:pt x="171" y="459"/>
                </a:lnTo>
                <a:lnTo>
                  <a:pt x="165" y="468"/>
                </a:lnTo>
                <a:lnTo>
                  <a:pt x="157" y="483"/>
                </a:lnTo>
                <a:lnTo>
                  <a:pt x="146" y="500"/>
                </a:lnTo>
                <a:lnTo>
                  <a:pt x="137" y="522"/>
                </a:lnTo>
                <a:lnTo>
                  <a:pt x="130" y="545"/>
                </a:lnTo>
                <a:lnTo>
                  <a:pt x="127" y="568"/>
                </a:lnTo>
                <a:lnTo>
                  <a:pt x="128" y="591"/>
                </a:lnTo>
                <a:lnTo>
                  <a:pt x="132" y="611"/>
                </a:lnTo>
                <a:lnTo>
                  <a:pt x="138" y="632"/>
                </a:lnTo>
                <a:lnTo>
                  <a:pt x="145" y="652"/>
                </a:lnTo>
                <a:lnTo>
                  <a:pt x="154" y="673"/>
                </a:lnTo>
                <a:lnTo>
                  <a:pt x="165" y="694"/>
                </a:lnTo>
                <a:lnTo>
                  <a:pt x="175" y="716"/>
                </a:lnTo>
                <a:lnTo>
                  <a:pt x="188" y="735"/>
                </a:lnTo>
                <a:lnTo>
                  <a:pt x="200" y="756"/>
                </a:lnTo>
                <a:lnTo>
                  <a:pt x="213" y="773"/>
                </a:lnTo>
                <a:lnTo>
                  <a:pt x="227" y="789"/>
                </a:lnTo>
                <a:lnTo>
                  <a:pt x="238" y="802"/>
                </a:lnTo>
                <a:lnTo>
                  <a:pt x="250" y="814"/>
                </a:lnTo>
                <a:lnTo>
                  <a:pt x="260" y="822"/>
                </a:lnTo>
                <a:lnTo>
                  <a:pt x="267" y="829"/>
                </a:lnTo>
                <a:lnTo>
                  <a:pt x="272" y="832"/>
                </a:lnTo>
                <a:lnTo>
                  <a:pt x="274" y="833"/>
                </a:lnTo>
                <a:lnTo>
                  <a:pt x="272" y="830"/>
                </a:lnTo>
                <a:lnTo>
                  <a:pt x="266" y="822"/>
                </a:lnTo>
                <a:lnTo>
                  <a:pt x="259" y="808"/>
                </a:lnTo>
                <a:lnTo>
                  <a:pt x="251" y="789"/>
                </a:lnTo>
                <a:lnTo>
                  <a:pt x="245" y="766"/>
                </a:lnTo>
                <a:lnTo>
                  <a:pt x="243" y="740"/>
                </a:lnTo>
                <a:lnTo>
                  <a:pt x="246" y="711"/>
                </a:lnTo>
                <a:lnTo>
                  <a:pt x="257" y="680"/>
                </a:lnTo>
                <a:lnTo>
                  <a:pt x="294" y="702"/>
                </a:lnTo>
                <a:lnTo>
                  <a:pt x="290" y="713"/>
                </a:lnTo>
                <a:lnTo>
                  <a:pt x="287" y="725"/>
                </a:lnTo>
                <a:lnTo>
                  <a:pt x="286" y="739"/>
                </a:lnTo>
                <a:lnTo>
                  <a:pt x="284" y="754"/>
                </a:lnTo>
                <a:lnTo>
                  <a:pt x="284" y="774"/>
                </a:lnTo>
                <a:lnTo>
                  <a:pt x="288" y="791"/>
                </a:lnTo>
                <a:lnTo>
                  <a:pt x="291" y="803"/>
                </a:lnTo>
                <a:lnTo>
                  <a:pt x="298" y="812"/>
                </a:lnTo>
                <a:lnTo>
                  <a:pt x="305" y="820"/>
                </a:lnTo>
                <a:lnTo>
                  <a:pt x="314" y="827"/>
                </a:lnTo>
                <a:lnTo>
                  <a:pt x="325" y="833"/>
                </a:lnTo>
                <a:lnTo>
                  <a:pt x="336" y="838"/>
                </a:lnTo>
                <a:lnTo>
                  <a:pt x="355" y="843"/>
                </a:lnTo>
                <a:lnTo>
                  <a:pt x="377" y="846"/>
                </a:lnTo>
                <a:lnTo>
                  <a:pt x="400" y="847"/>
                </a:lnTo>
                <a:lnTo>
                  <a:pt x="421" y="846"/>
                </a:lnTo>
                <a:lnTo>
                  <a:pt x="442" y="845"/>
                </a:lnTo>
                <a:lnTo>
                  <a:pt x="459" y="842"/>
                </a:lnTo>
                <a:lnTo>
                  <a:pt x="470" y="841"/>
                </a:lnTo>
                <a:lnTo>
                  <a:pt x="474" y="840"/>
                </a:lnTo>
                <a:lnTo>
                  <a:pt x="474" y="801"/>
                </a:lnTo>
                <a:lnTo>
                  <a:pt x="547" y="801"/>
                </a:lnTo>
                <a:lnTo>
                  <a:pt x="636" y="940"/>
                </a:lnTo>
                <a:lnTo>
                  <a:pt x="633" y="850"/>
                </a:lnTo>
                <a:lnTo>
                  <a:pt x="638" y="850"/>
                </a:lnTo>
                <a:lnTo>
                  <a:pt x="648" y="852"/>
                </a:lnTo>
                <a:lnTo>
                  <a:pt x="666" y="852"/>
                </a:lnTo>
                <a:lnTo>
                  <a:pt x="686" y="852"/>
                </a:lnTo>
                <a:lnTo>
                  <a:pt x="709" y="848"/>
                </a:lnTo>
                <a:lnTo>
                  <a:pt x="732" y="843"/>
                </a:lnTo>
                <a:lnTo>
                  <a:pt x="755" y="834"/>
                </a:lnTo>
                <a:lnTo>
                  <a:pt x="775" y="822"/>
                </a:lnTo>
                <a:lnTo>
                  <a:pt x="790" y="808"/>
                </a:lnTo>
                <a:lnTo>
                  <a:pt x="805" y="793"/>
                </a:lnTo>
                <a:lnTo>
                  <a:pt x="819" y="776"/>
                </a:lnTo>
                <a:lnTo>
                  <a:pt x="833" y="757"/>
                </a:lnTo>
                <a:lnTo>
                  <a:pt x="845" y="738"/>
                </a:lnTo>
                <a:lnTo>
                  <a:pt x="858" y="718"/>
                </a:lnTo>
                <a:lnTo>
                  <a:pt x="870" y="697"/>
                </a:lnTo>
                <a:lnTo>
                  <a:pt x="880" y="675"/>
                </a:lnTo>
                <a:lnTo>
                  <a:pt x="896" y="636"/>
                </a:lnTo>
                <a:lnTo>
                  <a:pt x="905" y="604"/>
                </a:lnTo>
                <a:lnTo>
                  <a:pt x="909" y="582"/>
                </a:lnTo>
                <a:lnTo>
                  <a:pt x="910" y="574"/>
                </a:lnTo>
                <a:lnTo>
                  <a:pt x="909" y="578"/>
                </a:lnTo>
                <a:lnTo>
                  <a:pt x="904" y="587"/>
                </a:lnTo>
                <a:lnTo>
                  <a:pt x="896" y="601"/>
                </a:lnTo>
                <a:lnTo>
                  <a:pt x="883" y="616"/>
                </a:lnTo>
                <a:lnTo>
                  <a:pt x="866" y="632"/>
                </a:lnTo>
                <a:lnTo>
                  <a:pt x="845" y="647"/>
                </a:lnTo>
                <a:lnTo>
                  <a:pt x="819" y="658"/>
                </a:lnTo>
                <a:lnTo>
                  <a:pt x="787" y="665"/>
                </a:lnTo>
                <a:lnTo>
                  <a:pt x="767" y="667"/>
                </a:lnTo>
                <a:lnTo>
                  <a:pt x="743" y="668"/>
                </a:lnTo>
                <a:lnTo>
                  <a:pt x="717" y="668"/>
                </a:lnTo>
                <a:lnTo>
                  <a:pt x="693" y="670"/>
                </a:lnTo>
                <a:lnTo>
                  <a:pt x="670" y="670"/>
                </a:lnTo>
                <a:lnTo>
                  <a:pt x="652" y="670"/>
                </a:lnTo>
                <a:lnTo>
                  <a:pt x="639" y="670"/>
                </a:lnTo>
                <a:lnTo>
                  <a:pt x="635" y="670"/>
                </a:lnTo>
                <a:lnTo>
                  <a:pt x="635" y="611"/>
                </a:lnTo>
                <a:lnTo>
                  <a:pt x="719" y="581"/>
                </a:lnTo>
                <a:close/>
              </a:path>
            </a:pathLst>
          </a:custGeom>
          <a:solidFill>
            <a:schemeClr val="hlink"/>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29"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ppt_x</p:attrName>
                                        </p:attrNameLst>
                                      </p:cBhvr>
                                      <p:tavLst>
                                        <p:tav tm="0">
                                          <p:val>
                                            <p:strVal val="#ppt_x-.2"/>
                                          </p:val>
                                        </p:tav>
                                        <p:tav tm="100000">
                                          <p:val>
                                            <p:strVal val="#ppt_x"/>
                                          </p:val>
                                        </p:tav>
                                      </p:tavLst>
                                    </p:anim>
                                    <p:anim calcmode="lin" valueType="num">
                                      <p:cBhvr>
                                        <p:cTn id="12"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13" dur="10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checkerboard(across)">
                                      <p:cBhvr>
                                        <p:cTn id="18" dur="500"/>
                                        <p:tgtEl>
                                          <p:spTgt spid="20"/>
                                        </p:tgtEl>
                                      </p:cBhvr>
                                    </p:animEffect>
                                  </p:childTnLst>
                                </p:cTn>
                              </p:par>
                            </p:childTnLst>
                          </p:cTn>
                        </p:par>
                        <p:par>
                          <p:cTn id="19" fill="hold">
                            <p:stCondLst>
                              <p:cond delay="500"/>
                            </p:stCondLst>
                            <p:childTnLst>
                              <p:par>
                                <p:cTn id="20" presetID="29"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ppt_x</p:attrName>
                                        </p:attrNameLst>
                                      </p:cBhvr>
                                      <p:tavLst>
                                        <p:tav tm="0">
                                          <p:val>
                                            <p:strVal val="#ppt_x-.2"/>
                                          </p:val>
                                        </p:tav>
                                        <p:tav tm="100000">
                                          <p:val>
                                            <p:strVal val="#ppt_x"/>
                                          </p:val>
                                        </p:tav>
                                      </p:tavLst>
                                    </p:anim>
                                    <p:anim calcmode="lin" valueType="num">
                                      <p:cBhvr>
                                        <p:cTn id="23"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24" dur="1000"/>
                                        <p:tgtEl>
                                          <p:spTgt spid="21"/>
                                        </p:tgtEl>
                                      </p:cBhvr>
                                    </p:animEffect>
                                  </p:childTnLst>
                                </p:cTn>
                              </p:par>
                            </p:childTnLst>
                          </p:cTn>
                        </p:par>
                        <p:par>
                          <p:cTn id="25" fill="hold">
                            <p:stCondLst>
                              <p:cond delay="1500"/>
                            </p:stCondLst>
                            <p:childTnLst>
                              <p:par>
                                <p:cTn id="26" presetID="5" presetClass="entr" presetSubtype="10"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checkerboard(across)">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p:cTn id="33" dur="1000" fill="hold"/>
                                        <p:tgtEl>
                                          <p:spTgt spid="25"/>
                                        </p:tgtEl>
                                        <p:attrNameLst>
                                          <p:attrName>ppt_x</p:attrName>
                                        </p:attrNameLst>
                                      </p:cBhvr>
                                      <p:tavLst>
                                        <p:tav tm="0">
                                          <p:val>
                                            <p:strVal val="#ppt_x-.2"/>
                                          </p:val>
                                        </p:tav>
                                        <p:tav tm="100000">
                                          <p:val>
                                            <p:strVal val="#ppt_x"/>
                                          </p:val>
                                        </p:tav>
                                      </p:tavLst>
                                    </p:anim>
                                    <p:anim calcmode="lin" valueType="num">
                                      <p:cBhvr>
                                        <p:cTn id="34"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35" dur="1000"/>
                                        <p:tgtEl>
                                          <p:spTgt spid="25"/>
                                        </p:tgtEl>
                                      </p:cBhvr>
                                    </p:animEffect>
                                  </p:childTnLst>
                                </p:cTn>
                              </p:par>
                            </p:childTnLst>
                          </p:cTn>
                        </p:par>
                        <p:par>
                          <p:cTn id="36" fill="hold">
                            <p:stCondLst>
                              <p:cond delay="1000"/>
                            </p:stCondLst>
                            <p:childTnLst>
                              <p:par>
                                <p:cTn id="37" presetID="5" presetClass="entr" presetSubtype="10"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checkerboard(across)">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nodeType="click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additive="base">
                                        <p:cTn id="44" dur="500" fill="hold"/>
                                        <p:tgtEl>
                                          <p:spTgt spid="29"/>
                                        </p:tgtEl>
                                        <p:attrNameLst>
                                          <p:attrName>ppt_x</p:attrName>
                                        </p:attrNameLst>
                                      </p:cBhvr>
                                      <p:tavLst>
                                        <p:tav tm="0">
                                          <p:val>
                                            <p:strVal val="1+#ppt_w/2"/>
                                          </p:val>
                                        </p:tav>
                                        <p:tav tm="100000">
                                          <p:val>
                                            <p:strVal val="#ppt_x"/>
                                          </p:val>
                                        </p:tav>
                                      </p:tavLst>
                                    </p:anim>
                                    <p:anim calcmode="lin" valueType="num">
                                      <p:cBhvr additive="base">
                                        <p:cTn id="45" dur="500" fill="hold"/>
                                        <p:tgtEl>
                                          <p:spTgt spid="29"/>
                                        </p:tgtEl>
                                        <p:attrNameLst>
                                          <p:attrName>ppt_y</p:attrName>
                                        </p:attrNameLst>
                                      </p:cBhvr>
                                      <p:tavLst>
                                        <p:tav tm="0">
                                          <p:val>
                                            <p:strVal val="#ppt_y"/>
                                          </p:val>
                                        </p:tav>
                                        <p:tav tm="100000">
                                          <p:val>
                                            <p:strVal val="#ppt_y"/>
                                          </p:val>
                                        </p:tav>
                                      </p:tavLst>
                                    </p:anim>
                                  </p:childTnLst>
                                </p:cTn>
                              </p:par>
                            </p:childTnLst>
                          </p:cTn>
                        </p:par>
                        <p:par>
                          <p:cTn id="46" fill="hold">
                            <p:stCondLst>
                              <p:cond delay="500"/>
                            </p:stCondLst>
                            <p:childTnLst>
                              <p:par>
                                <p:cTn id="47" presetID="5" presetClass="entr" presetSubtype="5" fill="hold" grpId="0" nodeType="after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checkerboard(down)">
                                      <p:cBhvr>
                                        <p:cTn id="49" dur="500"/>
                                        <p:tgtEl>
                                          <p:spTgt spid="32"/>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nodeType="clickEffect">
                                  <p:stCondLst>
                                    <p:cond delay="0"/>
                                  </p:stCondLst>
                                  <p:childTnLst>
                                    <p:set>
                                      <p:cBhvr>
                                        <p:cTn id="53" dur="1" fill="hold">
                                          <p:stCondLst>
                                            <p:cond delay="0"/>
                                          </p:stCondLst>
                                        </p:cTn>
                                        <p:tgtEl>
                                          <p:spTgt spid="33"/>
                                        </p:tgtEl>
                                        <p:attrNameLst>
                                          <p:attrName>style.visibility</p:attrName>
                                        </p:attrNameLst>
                                      </p:cBhvr>
                                      <p:to>
                                        <p:strVal val="visible"/>
                                      </p:to>
                                    </p:set>
                                    <p:anim calcmode="lin" valueType="num">
                                      <p:cBhvr additive="base">
                                        <p:cTn id="54" dur="1000" fill="hold"/>
                                        <p:tgtEl>
                                          <p:spTgt spid="33"/>
                                        </p:tgtEl>
                                        <p:attrNameLst>
                                          <p:attrName>ppt_x</p:attrName>
                                        </p:attrNameLst>
                                      </p:cBhvr>
                                      <p:tavLst>
                                        <p:tav tm="0">
                                          <p:val>
                                            <p:strVal val="1+#ppt_w/2"/>
                                          </p:val>
                                        </p:tav>
                                        <p:tav tm="100000">
                                          <p:val>
                                            <p:strVal val="#ppt_x"/>
                                          </p:val>
                                        </p:tav>
                                      </p:tavLst>
                                    </p:anim>
                                    <p:anim calcmode="lin" valueType="num">
                                      <p:cBhvr additive="base">
                                        <p:cTn id="55" dur="1000" fill="hold"/>
                                        <p:tgtEl>
                                          <p:spTgt spid="33"/>
                                        </p:tgtEl>
                                        <p:attrNameLst>
                                          <p:attrName>ppt_y</p:attrName>
                                        </p:attrNameLst>
                                      </p:cBhvr>
                                      <p:tavLst>
                                        <p:tav tm="0">
                                          <p:val>
                                            <p:strVal val="#ppt_y"/>
                                          </p:val>
                                        </p:tav>
                                        <p:tav tm="100000">
                                          <p:val>
                                            <p:strVal val="#ppt_y"/>
                                          </p:val>
                                        </p:tav>
                                      </p:tavLst>
                                    </p:anim>
                                  </p:childTnLst>
                                </p:cTn>
                              </p:par>
                            </p:childTnLst>
                          </p:cTn>
                        </p:par>
                        <p:par>
                          <p:cTn id="56" fill="hold">
                            <p:stCondLst>
                              <p:cond delay="1000"/>
                            </p:stCondLst>
                            <p:childTnLst>
                              <p:par>
                                <p:cTn id="57" presetID="5" presetClass="entr" presetSubtype="1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checkerboard(across)">
                                      <p:cBhvr>
                                        <p:cTn id="59" dur="500"/>
                                        <p:tgtEl>
                                          <p:spTgt spid="36"/>
                                        </p:tgtEl>
                                      </p:cBhvr>
                                    </p:animEffect>
                                  </p:childTnLst>
                                </p:cTn>
                              </p:par>
                            </p:childTnLst>
                          </p:cTn>
                        </p:par>
                      </p:childTnLst>
                    </p:cTn>
                  </p:par>
                  <p:par>
                    <p:cTn id="60" fill="hold">
                      <p:stCondLst>
                        <p:cond delay="indefinite"/>
                      </p:stCondLst>
                      <p:childTnLst>
                        <p:par>
                          <p:cTn id="61" fill="hold">
                            <p:stCondLst>
                              <p:cond delay="0"/>
                            </p:stCondLst>
                            <p:childTnLst>
                              <p:par>
                                <p:cTn id="62" presetID="12" presetClass="entr" presetSubtype="2" fill="hold" nodeType="click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slide(fromRight)">
                                      <p:cBhvr>
                                        <p:cTn id="64" dur="1000"/>
                                        <p:tgtEl>
                                          <p:spTgt spid="37"/>
                                        </p:tgtEl>
                                      </p:cBhvr>
                                    </p:animEffect>
                                  </p:childTnLst>
                                </p:cTn>
                              </p:par>
                            </p:childTnLst>
                          </p:cTn>
                        </p:par>
                        <p:par>
                          <p:cTn id="65" fill="hold">
                            <p:stCondLst>
                              <p:cond delay="1000"/>
                            </p:stCondLst>
                            <p:childTnLst>
                              <p:par>
                                <p:cTn id="66" presetID="5" presetClass="entr" presetSubtype="1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checkerboard(across)">
                                      <p:cBhvr>
                                        <p:cTn id="68" dur="500"/>
                                        <p:tgtEl>
                                          <p:spTgt spid="40"/>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8" fill="hold" nodeType="clickEffect">
                                  <p:stCondLst>
                                    <p:cond delay="0"/>
                                  </p:stCondLst>
                                  <p:childTnLst>
                                    <p:set>
                                      <p:cBhvr>
                                        <p:cTn id="72" dur="1" fill="hold">
                                          <p:stCondLst>
                                            <p:cond delay="0"/>
                                          </p:stCondLst>
                                        </p:cTn>
                                        <p:tgtEl>
                                          <p:spTgt spid="41"/>
                                        </p:tgtEl>
                                        <p:attrNameLst>
                                          <p:attrName>style.visibility</p:attrName>
                                        </p:attrNameLst>
                                      </p:cBhvr>
                                      <p:to>
                                        <p:strVal val="visible"/>
                                      </p:to>
                                    </p:set>
                                    <p:animEffect transition="in" filter="slide(fromLeft)">
                                      <p:cBhvr>
                                        <p:cTn id="73"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animBg="1"/>
      <p:bldP spid="24" grpId="0" animBg="1"/>
      <p:bldP spid="28" grpId="0" animBg="1"/>
      <p:bldP spid="32" grpId="0" animBg="1"/>
      <p:bldP spid="36"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7" descr="Photo24_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908050"/>
            <a:ext cx="6769100" cy="5257800"/>
          </a:xfrm>
          <a:prstGeom prst="rect">
            <a:avLst/>
          </a:prstGeom>
          <a:noFill/>
          <a:ln>
            <a:noFill/>
          </a:ln>
          <a:effectLst>
            <a:prstShdw prst="shdw13" dist="53882" dir="13500000">
              <a:srgbClr val="808080">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reeform 15"/>
          <p:cNvSpPr>
            <a:spLocks/>
          </p:cNvSpPr>
          <p:nvPr/>
        </p:nvSpPr>
        <p:spPr bwMode="auto">
          <a:xfrm>
            <a:off x="8293100" y="5997575"/>
            <a:ext cx="815975" cy="815975"/>
          </a:xfrm>
          <a:custGeom>
            <a:avLst/>
            <a:gdLst>
              <a:gd name="T0" fmla="*/ 760 w 1027"/>
              <a:gd name="T1" fmla="*/ 632 h 1027"/>
              <a:gd name="T2" fmla="*/ 834 w 1027"/>
              <a:gd name="T3" fmla="*/ 610 h 1027"/>
              <a:gd name="T4" fmla="*/ 888 w 1027"/>
              <a:gd name="T5" fmla="*/ 548 h 1027"/>
              <a:gd name="T6" fmla="*/ 876 w 1027"/>
              <a:gd name="T7" fmla="*/ 470 h 1027"/>
              <a:gd name="T8" fmla="*/ 820 w 1027"/>
              <a:gd name="T9" fmla="*/ 398 h 1027"/>
              <a:gd name="T10" fmla="*/ 635 w 1027"/>
              <a:gd name="T11" fmla="*/ 564 h 1027"/>
              <a:gd name="T12" fmla="*/ 320 w 1027"/>
              <a:gd name="T13" fmla="*/ 658 h 1027"/>
              <a:gd name="T14" fmla="*/ 257 w 1027"/>
              <a:gd name="T15" fmla="*/ 680 h 1027"/>
              <a:gd name="T16" fmla="*/ 311 w 1027"/>
              <a:gd name="T17" fmla="*/ 576 h 1027"/>
              <a:gd name="T18" fmla="*/ 320 w 1027"/>
              <a:gd name="T19" fmla="*/ 403 h 1027"/>
              <a:gd name="T20" fmla="*/ 499 w 1027"/>
              <a:gd name="T21" fmla="*/ 271 h 1027"/>
              <a:gd name="T22" fmla="*/ 480 w 1027"/>
              <a:gd name="T23" fmla="*/ 229 h 1027"/>
              <a:gd name="T24" fmla="*/ 503 w 1027"/>
              <a:gd name="T25" fmla="*/ 191 h 1027"/>
              <a:gd name="T26" fmla="*/ 547 w 1027"/>
              <a:gd name="T27" fmla="*/ 264 h 1027"/>
              <a:gd name="T28" fmla="*/ 585 w 1027"/>
              <a:gd name="T29" fmla="*/ 338 h 1027"/>
              <a:gd name="T30" fmla="*/ 745 w 1027"/>
              <a:gd name="T31" fmla="*/ 255 h 1027"/>
              <a:gd name="T32" fmla="*/ 696 w 1027"/>
              <a:gd name="T33" fmla="*/ 172 h 1027"/>
              <a:gd name="T34" fmla="*/ 635 w 1027"/>
              <a:gd name="T35" fmla="*/ 137 h 1027"/>
              <a:gd name="T36" fmla="*/ 592 w 1027"/>
              <a:gd name="T37" fmla="*/ 125 h 1027"/>
              <a:gd name="T38" fmla="*/ 780 w 1027"/>
              <a:gd name="T39" fmla="*/ 74 h 1027"/>
              <a:gd name="T40" fmla="*/ 936 w 1027"/>
              <a:gd name="T41" fmla="*/ 222 h 1027"/>
              <a:gd name="T42" fmla="*/ 1019 w 1027"/>
              <a:gd name="T43" fmla="*/ 422 h 1027"/>
              <a:gd name="T44" fmla="*/ 1004 w 1027"/>
              <a:gd name="T45" fmla="*/ 666 h 1027"/>
              <a:gd name="T46" fmla="*/ 876 w 1027"/>
              <a:gd name="T47" fmla="*/ 876 h 1027"/>
              <a:gd name="T48" fmla="*/ 666 w 1027"/>
              <a:gd name="T49" fmla="*/ 1003 h 1027"/>
              <a:gd name="T50" fmla="*/ 410 w 1027"/>
              <a:gd name="T51" fmla="*/ 1016 h 1027"/>
              <a:gd name="T52" fmla="*/ 186 w 1027"/>
              <a:gd name="T53" fmla="*/ 909 h 1027"/>
              <a:gd name="T54" fmla="*/ 40 w 1027"/>
              <a:gd name="T55" fmla="*/ 712 h 1027"/>
              <a:gd name="T56" fmla="*/ 2 w 1027"/>
              <a:gd name="T57" fmla="*/ 460 h 1027"/>
              <a:gd name="T58" fmla="*/ 87 w 1027"/>
              <a:gd name="T59" fmla="*/ 226 h 1027"/>
              <a:gd name="T60" fmla="*/ 268 w 1027"/>
              <a:gd name="T61" fmla="*/ 62 h 1027"/>
              <a:gd name="T62" fmla="*/ 512 w 1027"/>
              <a:gd name="T63" fmla="*/ 0 h 1027"/>
              <a:gd name="T64" fmla="*/ 578 w 1027"/>
              <a:gd name="T65" fmla="*/ 4 h 1027"/>
              <a:gd name="T66" fmla="*/ 579 w 1027"/>
              <a:gd name="T67" fmla="*/ 123 h 1027"/>
              <a:gd name="T68" fmla="*/ 509 w 1027"/>
              <a:gd name="T69" fmla="*/ 116 h 1027"/>
              <a:gd name="T70" fmla="*/ 420 w 1027"/>
              <a:gd name="T71" fmla="*/ 122 h 1027"/>
              <a:gd name="T72" fmla="*/ 375 w 1027"/>
              <a:gd name="T73" fmla="*/ 134 h 1027"/>
              <a:gd name="T74" fmla="*/ 433 w 1027"/>
              <a:gd name="T75" fmla="*/ 142 h 1027"/>
              <a:gd name="T76" fmla="*/ 453 w 1027"/>
              <a:gd name="T77" fmla="*/ 200 h 1027"/>
              <a:gd name="T78" fmla="*/ 404 w 1027"/>
              <a:gd name="T79" fmla="*/ 173 h 1027"/>
              <a:gd name="T80" fmla="*/ 339 w 1027"/>
              <a:gd name="T81" fmla="*/ 191 h 1027"/>
              <a:gd name="T82" fmla="*/ 277 w 1027"/>
              <a:gd name="T83" fmla="*/ 262 h 1027"/>
              <a:gd name="T84" fmla="*/ 298 w 1027"/>
              <a:gd name="T85" fmla="*/ 333 h 1027"/>
              <a:gd name="T86" fmla="*/ 165 w 1027"/>
              <a:gd name="T87" fmla="*/ 468 h 1027"/>
              <a:gd name="T88" fmla="*/ 127 w 1027"/>
              <a:gd name="T89" fmla="*/ 568 h 1027"/>
              <a:gd name="T90" fmla="*/ 154 w 1027"/>
              <a:gd name="T91" fmla="*/ 673 h 1027"/>
              <a:gd name="T92" fmla="*/ 213 w 1027"/>
              <a:gd name="T93" fmla="*/ 773 h 1027"/>
              <a:gd name="T94" fmla="*/ 267 w 1027"/>
              <a:gd name="T95" fmla="*/ 829 h 1027"/>
              <a:gd name="T96" fmla="*/ 259 w 1027"/>
              <a:gd name="T97" fmla="*/ 808 h 1027"/>
              <a:gd name="T98" fmla="*/ 257 w 1027"/>
              <a:gd name="T99" fmla="*/ 680 h 1027"/>
              <a:gd name="T100" fmla="*/ 284 w 1027"/>
              <a:gd name="T101" fmla="*/ 754 h 1027"/>
              <a:gd name="T102" fmla="*/ 305 w 1027"/>
              <a:gd name="T103" fmla="*/ 820 h 1027"/>
              <a:gd name="T104" fmla="*/ 377 w 1027"/>
              <a:gd name="T105" fmla="*/ 846 h 1027"/>
              <a:gd name="T106" fmla="*/ 470 w 1027"/>
              <a:gd name="T107" fmla="*/ 841 h 1027"/>
              <a:gd name="T108" fmla="*/ 633 w 1027"/>
              <a:gd name="T109" fmla="*/ 850 h 1027"/>
              <a:gd name="T110" fmla="*/ 709 w 1027"/>
              <a:gd name="T111" fmla="*/ 848 h 1027"/>
              <a:gd name="T112" fmla="*/ 805 w 1027"/>
              <a:gd name="T113" fmla="*/ 793 h 1027"/>
              <a:gd name="T114" fmla="*/ 870 w 1027"/>
              <a:gd name="T115" fmla="*/ 697 h 1027"/>
              <a:gd name="T116" fmla="*/ 910 w 1027"/>
              <a:gd name="T117" fmla="*/ 574 h 1027"/>
              <a:gd name="T118" fmla="*/ 866 w 1027"/>
              <a:gd name="T119" fmla="*/ 632 h 1027"/>
              <a:gd name="T120" fmla="*/ 743 w 1027"/>
              <a:gd name="T121" fmla="*/ 668 h 1027"/>
              <a:gd name="T122" fmla="*/ 639 w 1027"/>
              <a:gd name="T123" fmla="*/ 670 h 1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7" h="1027">
                <a:moveTo>
                  <a:pt x="719" y="581"/>
                </a:moveTo>
                <a:lnTo>
                  <a:pt x="749" y="628"/>
                </a:lnTo>
                <a:lnTo>
                  <a:pt x="750" y="629"/>
                </a:lnTo>
                <a:lnTo>
                  <a:pt x="753" y="630"/>
                </a:lnTo>
                <a:lnTo>
                  <a:pt x="760" y="632"/>
                </a:lnTo>
                <a:lnTo>
                  <a:pt x="769" y="632"/>
                </a:lnTo>
                <a:lnTo>
                  <a:pt x="781" y="630"/>
                </a:lnTo>
                <a:lnTo>
                  <a:pt x="796" y="627"/>
                </a:lnTo>
                <a:lnTo>
                  <a:pt x="813" y="620"/>
                </a:lnTo>
                <a:lnTo>
                  <a:pt x="834" y="610"/>
                </a:lnTo>
                <a:lnTo>
                  <a:pt x="851" y="598"/>
                </a:lnTo>
                <a:lnTo>
                  <a:pt x="865" y="587"/>
                </a:lnTo>
                <a:lnTo>
                  <a:pt x="875" y="574"/>
                </a:lnTo>
                <a:lnTo>
                  <a:pt x="883" y="561"/>
                </a:lnTo>
                <a:lnTo>
                  <a:pt x="888" y="548"/>
                </a:lnTo>
                <a:lnTo>
                  <a:pt x="890" y="534"/>
                </a:lnTo>
                <a:lnTo>
                  <a:pt x="891" y="521"/>
                </a:lnTo>
                <a:lnTo>
                  <a:pt x="890" y="507"/>
                </a:lnTo>
                <a:lnTo>
                  <a:pt x="886" y="489"/>
                </a:lnTo>
                <a:lnTo>
                  <a:pt x="876" y="470"/>
                </a:lnTo>
                <a:lnTo>
                  <a:pt x="865" y="451"/>
                </a:lnTo>
                <a:lnTo>
                  <a:pt x="851" y="434"/>
                </a:lnTo>
                <a:lnTo>
                  <a:pt x="838" y="419"/>
                </a:lnTo>
                <a:lnTo>
                  <a:pt x="827" y="406"/>
                </a:lnTo>
                <a:lnTo>
                  <a:pt x="820" y="398"/>
                </a:lnTo>
                <a:lnTo>
                  <a:pt x="817" y="396"/>
                </a:lnTo>
                <a:lnTo>
                  <a:pt x="660" y="488"/>
                </a:lnTo>
                <a:lnTo>
                  <a:pt x="719" y="581"/>
                </a:lnTo>
                <a:lnTo>
                  <a:pt x="635" y="611"/>
                </a:lnTo>
                <a:lnTo>
                  <a:pt x="635" y="564"/>
                </a:lnTo>
                <a:lnTo>
                  <a:pt x="514" y="749"/>
                </a:lnTo>
                <a:lnTo>
                  <a:pt x="547" y="801"/>
                </a:lnTo>
                <a:lnTo>
                  <a:pt x="474" y="801"/>
                </a:lnTo>
                <a:lnTo>
                  <a:pt x="474" y="658"/>
                </a:lnTo>
                <a:lnTo>
                  <a:pt x="320" y="658"/>
                </a:lnTo>
                <a:lnTo>
                  <a:pt x="318" y="660"/>
                </a:lnTo>
                <a:lnTo>
                  <a:pt x="311" y="668"/>
                </a:lnTo>
                <a:lnTo>
                  <a:pt x="302" y="682"/>
                </a:lnTo>
                <a:lnTo>
                  <a:pt x="294" y="702"/>
                </a:lnTo>
                <a:lnTo>
                  <a:pt x="257" y="680"/>
                </a:lnTo>
                <a:lnTo>
                  <a:pt x="265" y="662"/>
                </a:lnTo>
                <a:lnTo>
                  <a:pt x="275" y="640"/>
                </a:lnTo>
                <a:lnTo>
                  <a:pt x="288" y="618"/>
                </a:lnTo>
                <a:lnTo>
                  <a:pt x="299" y="596"/>
                </a:lnTo>
                <a:lnTo>
                  <a:pt x="311" y="576"/>
                </a:lnTo>
                <a:lnTo>
                  <a:pt x="320" y="561"/>
                </a:lnTo>
                <a:lnTo>
                  <a:pt x="326" y="550"/>
                </a:lnTo>
                <a:lnTo>
                  <a:pt x="328" y="546"/>
                </a:lnTo>
                <a:lnTo>
                  <a:pt x="410" y="595"/>
                </a:lnTo>
                <a:lnTo>
                  <a:pt x="320" y="403"/>
                </a:lnTo>
                <a:lnTo>
                  <a:pt x="260" y="406"/>
                </a:lnTo>
                <a:lnTo>
                  <a:pt x="298" y="333"/>
                </a:lnTo>
                <a:lnTo>
                  <a:pt x="409" y="407"/>
                </a:lnTo>
                <a:lnTo>
                  <a:pt x="499" y="272"/>
                </a:lnTo>
                <a:lnTo>
                  <a:pt x="499" y="271"/>
                </a:lnTo>
                <a:lnTo>
                  <a:pt x="497" y="267"/>
                </a:lnTo>
                <a:lnTo>
                  <a:pt x="495" y="260"/>
                </a:lnTo>
                <a:lnTo>
                  <a:pt x="492" y="251"/>
                </a:lnTo>
                <a:lnTo>
                  <a:pt x="487" y="240"/>
                </a:lnTo>
                <a:lnTo>
                  <a:pt x="480" y="229"/>
                </a:lnTo>
                <a:lnTo>
                  <a:pt x="470" y="217"/>
                </a:lnTo>
                <a:lnTo>
                  <a:pt x="457" y="205"/>
                </a:lnTo>
                <a:lnTo>
                  <a:pt x="492" y="178"/>
                </a:lnTo>
                <a:lnTo>
                  <a:pt x="497" y="184"/>
                </a:lnTo>
                <a:lnTo>
                  <a:pt x="503" y="191"/>
                </a:lnTo>
                <a:lnTo>
                  <a:pt x="508" y="198"/>
                </a:lnTo>
                <a:lnTo>
                  <a:pt x="514" y="205"/>
                </a:lnTo>
                <a:lnTo>
                  <a:pt x="524" y="222"/>
                </a:lnTo>
                <a:lnTo>
                  <a:pt x="535" y="241"/>
                </a:lnTo>
                <a:lnTo>
                  <a:pt x="547" y="264"/>
                </a:lnTo>
                <a:lnTo>
                  <a:pt x="559" y="286"/>
                </a:lnTo>
                <a:lnTo>
                  <a:pt x="569" y="306"/>
                </a:lnTo>
                <a:lnTo>
                  <a:pt x="577" y="323"/>
                </a:lnTo>
                <a:lnTo>
                  <a:pt x="583" y="333"/>
                </a:lnTo>
                <a:lnTo>
                  <a:pt x="585" y="338"/>
                </a:lnTo>
                <a:lnTo>
                  <a:pt x="491" y="388"/>
                </a:lnTo>
                <a:lnTo>
                  <a:pt x="709" y="412"/>
                </a:lnTo>
                <a:lnTo>
                  <a:pt x="827" y="218"/>
                </a:lnTo>
                <a:lnTo>
                  <a:pt x="746" y="259"/>
                </a:lnTo>
                <a:lnTo>
                  <a:pt x="745" y="255"/>
                </a:lnTo>
                <a:lnTo>
                  <a:pt x="741" y="244"/>
                </a:lnTo>
                <a:lnTo>
                  <a:pt x="734" y="229"/>
                </a:lnTo>
                <a:lnTo>
                  <a:pt x="723" y="210"/>
                </a:lnTo>
                <a:lnTo>
                  <a:pt x="711" y="192"/>
                </a:lnTo>
                <a:lnTo>
                  <a:pt x="696" y="172"/>
                </a:lnTo>
                <a:lnTo>
                  <a:pt x="678" y="156"/>
                </a:lnTo>
                <a:lnTo>
                  <a:pt x="658" y="145"/>
                </a:lnTo>
                <a:lnTo>
                  <a:pt x="651" y="141"/>
                </a:lnTo>
                <a:lnTo>
                  <a:pt x="643" y="139"/>
                </a:lnTo>
                <a:lnTo>
                  <a:pt x="635" y="137"/>
                </a:lnTo>
                <a:lnTo>
                  <a:pt x="626" y="133"/>
                </a:lnTo>
                <a:lnTo>
                  <a:pt x="618" y="131"/>
                </a:lnTo>
                <a:lnTo>
                  <a:pt x="609" y="129"/>
                </a:lnTo>
                <a:lnTo>
                  <a:pt x="601" y="127"/>
                </a:lnTo>
                <a:lnTo>
                  <a:pt x="592" y="125"/>
                </a:lnTo>
                <a:lnTo>
                  <a:pt x="616" y="10"/>
                </a:lnTo>
                <a:lnTo>
                  <a:pt x="660" y="20"/>
                </a:lnTo>
                <a:lnTo>
                  <a:pt x="701" y="35"/>
                </a:lnTo>
                <a:lnTo>
                  <a:pt x="742" y="54"/>
                </a:lnTo>
                <a:lnTo>
                  <a:pt x="780" y="74"/>
                </a:lnTo>
                <a:lnTo>
                  <a:pt x="815" y="99"/>
                </a:lnTo>
                <a:lnTo>
                  <a:pt x="850" y="125"/>
                </a:lnTo>
                <a:lnTo>
                  <a:pt x="881" y="155"/>
                </a:lnTo>
                <a:lnTo>
                  <a:pt x="910" y="187"/>
                </a:lnTo>
                <a:lnTo>
                  <a:pt x="936" y="222"/>
                </a:lnTo>
                <a:lnTo>
                  <a:pt x="959" y="258"/>
                </a:lnTo>
                <a:lnTo>
                  <a:pt x="979" y="297"/>
                </a:lnTo>
                <a:lnTo>
                  <a:pt x="996" y="337"/>
                </a:lnTo>
                <a:lnTo>
                  <a:pt x="1010" y="378"/>
                </a:lnTo>
                <a:lnTo>
                  <a:pt x="1019" y="422"/>
                </a:lnTo>
                <a:lnTo>
                  <a:pt x="1025" y="467"/>
                </a:lnTo>
                <a:lnTo>
                  <a:pt x="1027" y="513"/>
                </a:lnTo>
                <a:lnTo>
                  <a:pt x="1025" y="566"/>
                </a:lnTo>
                <a:lnTo>
                  <a:pt x="1017" y="617"/>
                </a:lnTo>
                <a:lnTo>
                  <a:pt x="1004" y="666"/>
                </a:lnTo>
                <a:lnTo>
                  <a:pt x="987" y="712"/>
                </a:lnTo>
                <a:lnTo>
                  <a:pt x="965" y="757"/>
                </a:lnTo>
                <a:lnTo>
                  <a:pt x="940" y="800"/>
                </a:lnTo>
                <a:lnTo>
                  <a:pt x="910" y="840"/>
                </a:lnTo>
                <a:lnTo>
                  <a:pt x="876" y="876"/>
                </a:lnTo>
                <a:lnTo>
                  <a:pt x="840" y="909"/>
                </a:lnTo>
                <a:lnTo>
                  <a:pt x="800" y="939"/>
                </a:lnTo>
                <a:lnTo>
                  <a:pt x="758" y="964"/>
                </a:lnTo>
                <a:lnTo>
                  <a:pt x="713" y="986"/>
                </a:lnTo>
                <a:lnTo>
                  <a:pt x="666" y="1003"/>
                </a:lnTo>
                <a:lnTo>
                  <a:pt x="616" y="1016"/>
                </a:lnTo>
                <a:lnTo>
                  <a:pt x="565" y="1024"/>
                </a:lnTo>
                <a:lnTo>
                  <a:pt x="512" y="1027"/>
                </a:lnTo>
                <a:lnTo>
                  <a:pt x="461" y="1024"/>
                </a:lnTo>
                <a:lnTo>
                  <a:pt x="410" y="1016"/>
                </a:lnTo>
                <a:lnTo>
                  <a:pt x="360" y="1003"/>
                </a:lnTo>
                <a:lnTo>
                  <a:pt x="313" y="986"/>
                </a:lnTo>
                <a:lnTo>
                  <a:pt x="268" y="964"/>
                </a:lnTo>
                <a:lnTo>
                  <a:pt x="227" y="939"/>
                </a:lnTo>
                <a:lnTo>
                  <a:pt x="186" y="909"/>
                </a:lnTo>
                <a:lnTo>
                  <a:pt x="151" y="876"/>
                </a:lnTo>
                <a:lnTo>
                  <a:pt x="117" y="840"/>
                </a:lnTo>
                <a:lnTo>
                  <a:pt x="87" y="800"/>
                </a:lnTo>
                <a:lnTo>
                  <a:pt x="62" y="757"/>
                </a:lnTo>
                <a:lnTo>
                  <a:pt x="40" y="712"/>
                </a:lnTo>
                <a:lnTo>
                  <a:pt x="23" y="666"/>
                </a:lnTo>
                <a:lnTo>
                  <a:pt x="10" y="617"/>
                </a:lnTo>
                <a:lnTo>
                  <a:pt x="2" y="566"/>
                </a:lnTo>
                <a:lnTo>
                  <a:pt x="0" y="513"/>
                </a:lnTo>
                <a:lnTo>
                  <a:pt x="2" y="460"/>
                </a:lnTo>
                <a:lnTo>
                  <a:pt x="10" y="409"/>
                </a:lnTo>
                <a:lnTo>
                  <a:pt x="23" y="360"/>
                </a:lnTo>
                <a:lnTo>
                  <a:pt x="40" y="314"/>
                </a:lnTo>
                <a:lnTo>
                  <a:pt x="62" y="269"/>
                </a:lnTo>
                <a:lnTo>
                  <a:pt x="87" y="226"/>
                </a:lnTo>
                <a:lnTo>
                  <a:pt x="117" y="186"/>
                </a:lnTo>
                <a:lnTo>
                  <a:pt x="151" y="150"/>
                </a:lnTo>
                <a:lnTo>
                  <a:pt x="186" y="117"/>
                </a:lnTo>
                <a:lnTo>
                  <a:pt x="227" y="87"/>
                </a:lnTo>
                <a:lnTo>
                  <a:pt x="268" y="62"/>
                </a:lnTo>
                <a:lnTo>
                  <a:pt x="313" y="40"/>
                </a:lnTo>
                <a:lnTo>
                  <a:pt x="360" y="23"/>
                </a:lnTo>
                <a:lnTo>
                  <a:pt x="410" y="10"/>
                </a:lnTo>
                <a:lnTo>
                  <a:pt x="461" y="2"/>
                </a:lnTo>
                <a:lnTo>
                  <a:pt x="512" y="0"/>
                </a:lnTo>
                <a:lnTo>
                  <a:pt x="526" y="0"/>
                </a:lnTo>
                <a:lnTo>
                  <a:pt x="539" y="1"/>
                </a:lnTo>
                <a:lnTo>
                  <a:pt x="552" y="1"/>
                </a:lnTo>
                <a:lnTo>
                  <a:pt x="565" y="2"/>
                </a:lnTo>
                <a:lnTo>
                  <a:pt x="578" y="4"/>
                </a:lnTo>
                <a:lnTo>
                  <a:pt x="591" y="5"/>
                </a:lnTo>
                <a:lnTo>
                  <a:pt x="603" y="8"/>
                </a:lnTo>
                <a:lnTo>
                  <a:pt x="616" y="10"/>
                </a:lnTo>
                <a:lnTo>
                  <a:pt x="592" y="125"/>
                </a:lnTo>
                <a:lnTo>
                  <a:pt x="579" y="123"/>
                </a:lnTo>
                <a:lnTo>
                  <a:pt x="565" y="121"/>
                </a:lnTo>
                <a:lnTo>
                  <a:pt x="552" y="119"/>
                </a:lnTo>
                <a:lnTo>
                  <a:pt x="538" y="117"/>
                </a:lnTo>
                <a:lnTo>
                  <a:pt x="523" y="117"/>
                </a:lnTo>
                <a:lnTo>
                  <a:pt x="509" y="116"/>
                </a:lnTo>
                <a:lnTo>
                  <a:pt x="494" y="116"/>
                </a:lnTo>
                <a:lnTo>
                  <a:pt x="480" y="116"/>
                </a:lnTo>
                <a:lnTo>
                  <a:pt x="458" y="117"/>
                </a:lnTo>
                <a:lnTo>
                  <a:pt x="438" y="118"/>
                </a:lnTo>
                <a:lnTo>
                  <a:pt x="420" y="122"/>
                </a:lnTo>
                <a:lnTo>
                  <a:pt x="405" y="125"/>
                </a:lnTo>
                <a:lnTo>
                  <a:pt x="393" y="129"/>
                </a:lnTo>
                <a:lnTo>
                  <a:pt x="383" y="131"/>
                </a:lnTo>
                <a:lnTo>
                  <a:pt x="378" y="133"/>
                </a:lnTo>
                <a:lnTo>
                  <a:pt x="375" y="134"/>
                </a:lnTo>
                <a:lnTo>
                  <a:pt x="379" y="134"/>
                </a:lnTo>
                <a:lnTo>
                  <a:pt x="387" y="134"/>
                </a:lnTo>
                <a:lnTo>
                  <a:pt x="398" y="134"/>
                </a:lnTo>
                <a:lnTo>
                  <a:pt x="415" y="137"/>
                </a:lnTo>
                <a:lnTo>
                  <a:pt x="433" y="142"/>
                </a:lnTo>
                <a:lnTo>
                  <a:pt x="453" y="149"/>
                </a:lnTo>
                <a:lnTo>
                  <a:pt x="472" y="162"/>
                </a:lnTo>
                <a:lnTo>
                  <a:pt x="492" y="178"/>
                </a:lnTo>
                <a:lnTo>
                  <a:pt x="457" y="205"/>
                </a:lnTo>
                <a:lnTo>
                  <a:pt x="453" y="200"/>
                </a:lnTo>
                <a:lnTo>
                  <a:pt x="448" y="196"/>
                </a:lnTo>
                <a:lnTo>
                  <a:pt x="443" y="193"/>
                </a:lnTo>
                <a:lnTo>
                  <a:pt x="439" y="190"/>
                </a:lnTo>
                <a:lnTo>
                  <a:pt x="420" y="179"/>
                </a:lnTo>
                <a:lnTo>
                  <a:pt x="404" y="173"/>
                </a:lnTo>
                <a:lnTo>
                  <a:pt x="389" y="172"/>
                </a:lnTo>
                <a:lnTo>
                  <a:pt x="375" y="173"/>
                </a:lnTo>
                <a:lnTo>
                  <a:pt x="363" y="178"/>
                </a:lnTo>
                <a:lnTo>
                  <a:pt x="350" y="184"/>
                </a:lnTo>
                <a:lnTo>
                  <a:pt x="339" y="191"/>
                </a:lnTo>
                <a:lnTo>
                  <a:pt x="327" y="198"/>
                </a:lnTo>
                <a:lnTo>
                  <a:pt x="313" y="210"/>
                </a:lnTo>
                <a:lnTo>
                  <a:pt x="299" y="226"/>
                </a:lnTo>
                <a:lnTo>
                  <a:pt x="288" y="244"/>
                </a:lnTo>
                <a:lnTo>
                  <a:pt x="277" y="262"/>
                </a:lnTo>
                <a:lnTo>
                  <a:pt x="269" y="279"/>
                </a:lnTo>
                <a:lnTo>
                  <a:pt x="264" y="293"/>
                </a:lnTo>
                <a:lnTo>
                  <a:pt x="259" y="304"/>
                </a:lnTo>
                <a:lnTo>
                  <a:pt x="258" y="307"/>
                </a:lnTo>
                <a:lnTo>
                  <a:pt x="298" y="333"/>
                </a:lnTo>
                <a:lnTo>
                  <a:pt x="260" y="406"/>
                </a:lnTo>
                <a:lnTo>
                  <a:pt x="99" y="415"/>
                </a:lnTo>
                <a:lnTo>
                  <a:pt x="174" y="456"/>
                </a:lnTo>
                <a:lnTo>
                  <a:pt x="171" y="459"/>
                </a:lnTo>
                <a:lnTo>
                  <a:pt x="165" y="468"/>
                </a:lnTo>
                <a:lnTo>
                  <a:pt x="157" y="483"/>
                </a:lnTo>
                <a:lnTo>
                  <a:pt x="146" y="500"/>
                </a:lnTo>
                <a:lnTo>
                  <a:pt x="137" y="522"/>
                </a:lnTo>
                <a:lnTo>
                  <a:pt x="130" y="545"/>
                </a:lnTo>
                <a:lnTo>
                  <a:pt x="127" y="568"/>
                </a:lnTo>
                <a:lnTo>
                  <a:pt x="128" y="591"/>
                </a:lnTo>
                <a:lnTo>
                  <a:pt x="132" y="611"/>
                </a:lnTo>
                <a:lnTo>
                  <a:pt x="138" y="632"/>
                </a:lnTo>
                <a:lnTo>
                  <a:pt x="145" y="652"/>
                </a:lnTo>
                <a:lnTo>
                  <a:pt x="154" y="673"/>
                </a:lnTo>
                <a:lnTo>
                  <a:pt x="165" y="694"/>
                </a:lnTo>
                <a:lnTo>
                  <a:pt x="175" y="716"/>
                </a:lnTo>
                <a:lnTo>
                  <a:pt x="188" y="735"/>
                </a:lnTo>
                <a:lnTo>
                  <a:pt x="200" y="756"/>
                </a:lnTo>
                <a:lnTo>
                  <a:pt x="213" y="773"/>
                </a:lnTo>
                <a:lnTo>
                  <a:pt x="227" y="789"/>
                </a:lnTo>
                <a:lnTo>
                  <a:pt x="238" y="802"/>
                </a:lnTo>
                <a:lnTo>
                  <a:pt x="250" y="814"/>
                </a:lnTo>
                <a:lnTo>
                  <a:pt x="260" y="822"/>
                </a:lnTo>
                <a:lnTo>
                  <a:pt x="267" y="829"/>
                </a:lnTo>
                <a:lnTo>
                  <a:pt x="272" y="832"/>
                </a:lnTo>
                <a:lnTo>
                  <a:pt x="274" y="833"/>
                </a:lnTo>
                <a:lnTo>
                  <a:pt x="272" y="830"/>
                </a:lnTo>
                <a:lnTo>
                  <a:pt x="266" y="822"/>
                </a:lnTo>
                <a:lnTo>
                  <a:pt x="259" y="808"/>
                </a:lnTo>
                <a:lnTo>
                  <a:pt x="251" y="789"/>
                </a:lnTo>
                <a:lnTo>
                  <a:pt x="245" y="766"/>
                </a:lnTo>
                <a:lnTo>
                  <a:pt x="243" y="740"/>
                </a:lnTo>
                <a:lnTo>
                  <a:pt x="246" y="711"/>
                </a:lnTo>
                <a:lnTo>
                  <a:pt x="257" y="680"/>
                </a:lnTo>
                <a:lnTo>
                  <a:pt x="294" y="702"/>
                </a:lnTo>
                <a:lnTo>
                  <a:pt x="290" y="713"/>
                </a:lnTo>
                <a:lnTo>
                  <a:pt x="287" y="725"/>
                </a:lnTo>
                <a:lnTo>
                  <a:pt x="286" y="739"/>
                </a:lnTo>
                <a:lnTo>
                  <a:pt x="284" y="754"/>
                </a:lnTo>
                <a:lnTo>
                  <a:pt x="284" y="774"/>
                </a:lnTo>
                <a:lnTo>
                  <a:pt x="288" y="791"/>
                </a:lnTo>
                <a:lnTo>
                  <a:pt x="291" y="803"/>
                </a:lnTo>
                <a:lnTo>
                  <a:pt x="298" y="812"/>
                </a:lnTo>
                <a:lnTo>
                  <a:pt x="305" y="820"/>
                </a:lnTo>
                <a:lnTo>
                  <a:pt x="314" y="827"/>
                </a:lnTo>
                <a:lnTo>
                  <a:pt x="325" y="833"/>
                </a:lnTo>
                <a:lnTo>
                  <a:pt x="336" y="838"/>
                </a:lnTo>
                <a:lnTo>
                  <a:pt x="355" y="843"/>
                </a:lnTo>
                <a:lnTo>
                  <a:pt x="377" y="846"/>
                </a:lnTo>
                <a:lnTo>
                  <a:pt x="400" y="847"/>
                </a:lnTo>
                <a:lnTo>
                  <a:pt x="421" y="846"/>
                </a:lnTo>
                <a:lnTo>
                  <a:pt x="442" y="845"/>
                </a:lnTo>
                <a:lnTo>
                  <a:pt x="459" y="842"/>
                </a:lnTo>
                <a:lnTo>
                  <a:pt x="470" y="841"/>
                </a:lnTo>
                <a:lnTo>
                  <a:pt x="474" y="840"/>
                </a:lnTo>
                <a:lnTo>
                  <a:pt x="474" y="801"/>
                </a:lnTo>
                <a:lnTo>
                  <a:pt x="547" y="801"/>
                </a:lnTo>
                <a:lnTo>
                  <a:pt x="636" y="940"/>
                </a:lnTo>
                <a:lnTo>
                  <a:pt x="633" y="850"/>
                </a:lnTo>
                <a:lnTo>
                  <a:pt x="638" y="850"/>
                </a:lnTo>
                <a:lnTo>
                  <a:pt x="648" y="852"/>
                </a:lnTo>
                <a:lnTo>
                  <a:pt x="666" y="852"/>
                </a:lnTo>
                <a:lnTo>
                  <a:pt x="686" y="852"/>
                </a:lnTo>
                <a:lnTo>
                  <a:pt x="709" y="848"/>
                </a:lnTo>
                <a:lnTo>
                  <a:pt x="732" y="843"/>
                </a:lnTo>
                <a:lnTo>
                  <a:pt x="755" y="834"/>
                </a:lnTo>
                <a:lnTo>
                  <a:pt x="775" y="822"/>
                </a:lnTo>
                <a:lnTo>
                  <a:pt x="790" y="808"/>
                </a:lnTo>
                <a:lnTo>
                  <a:pt x="805" y="793"/>
                </a:lnTo>
                <a:lnTo>
                  <a:pt x="819" y="776"/>
                </a:lnTo>
                <a:lnTo>
                  <a:pt x="833" y="757"/>
                </a:lnTo>
                <a:lnTo>
                  <a:pt x="845" y="738"/>
                </a:lnTo>
                <a:lnTo>
                  <a:pt x="858" y="718"/>
                </a:lnTo>
                <a:lnTo>
                  <a:pt x="870" y="697"/>
                </a:lnTo>
                <a:lnTo>
                  <a:pt x="880" y="675"/>
                </a:lnTo>
                <a:lnTo>
                  <a:pt x="896" y="636"/>
                </a:lnTo>
                <a:lnTo>
                  <a:pt x="905" y="604"/>
                </a:lnTo>
                <a:lnTo>
                  <a:pt x="909" y="582"/>
                </a:lnTo>
                <a:lnTo>
                  <a:pt x="910" y="574"/>
                </a:lnTo>
                <a:lnTo>
                  <a:pt x="909" y="578"/>
                </a:lnTo>
                <a:lnTo>
                  <a:pt x="904" y="587"/>
                </a:lnTo>
                <a:lnTo>
                  <a:pt x="896" y="601"/>
                </a:lnTo>
                <a:lnTo>
                  <a:pt x="883" y="616"/>
                </a:lnTo>
                <a:lnTo>
                  <a:pt x="866" y="632"/>
                </a:lnTo>
                <a:lnTo>
                  <a:pt x="845" y="647"/>
                </a:lnTo>
                <a:lnTo>
                  <a:pt x="819" y="658"/>
                </a:lnTo>
                <a:lnTo>
                  <a:pt x="787" y="665"/>
                </a:lnTo>
                <a:lnTo>
                  <a:pt x="767" y="667"/>
                </a:lnTo>
                <a:lnTo>
                  <a:pt x="743" y="668"/>
                </a:lnTo>
                <a:lnTo>
                  <a:pt x="717" y="668"/>
                </a:lnTo>
                <a:lnTo>
                  <a:pt x="693" y="670"/>
                </a:lnTo>
                <a:lnTo>
                  <a:pt x="670" y="670"/>
                </a:lnTo>
                <a:lnTo>
                  <a:pt x="652" y="670"/>
                </a:lnTo>
                <a:lnTo>
                  <a:pt x="639" y="670"/>
                </a:lnTo>
                <a:lnTo>
                  <a:pt x="635" y="670"/>
                </a:lnTo>
                <a:lnTo>
                  <a:pt x="635" y="611"/>
                </a:lnTo>
                <a:lnTo>
                  <a:pt x="719" y="581"/>
                </a:lnTo>
                <a:close/>
              </a:path>
            </a:pathLst>
          </a:custGeom>
          <a:solidFill>
            <a:schemeClr val="hlink"/>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a:lstStyle/>
          <a:p>
            <a:endParaRPr lang="fr-FR"/>
          </a:p>
        </p:txBody>
      </p:sp>
    </p:spTree>
    <p:extLst>
      <p:ext uri="{BB962C8B-B14F-4D97-AF65-F5344CB8AC3E}">
        <p14:creationId xmlns:p14="http://schemas.microsoft.com/office/powerpoint/2010/main" val="151728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8" descr="Sans titre-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8888" y="1476375"/>
            <a:ext cx="7273925" cy="432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20"/>
          <p:cNvSpPr txBox="1">
            <a:spLocks noChangeArrowheads="1"/>
          </p:cNvSpPr>
          <p:nvPr/>
        </p:nvSpPr>
        <p:spPr bwMode="auto">
          <a:xfrm>
            <a:off x="1258888" y="5902325"/>
            <a:ext cx="7273925" cy="346075"/>
          </a:xfrm>
          <a:prstGeom prst="rect">
            <a:avLst/>
          </a:prstGeom>
          <a:solidFill>
            <a:srgbClr val="CCFFFF"/>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fr-FR" altLang="fr-FR" sz="1600" b="1" i="1" dirty="0">
                <a:solidFill>
                  <a:srgbClr val="FF0066"/>
                </a:solidFill>
                <a:latin typeface="Times New Roman" pitchFamily="18" charset="0"/>
              </a:rPr>
              <a:t>Figure 1:</a:t>
            </a:r>
            <a:r>
              <a:rPr lang="fr-FR" altLang="fr-FR" sz="1600" b="1" dirty="0">
                <a:latin typeface="Times New Roman" pitchFamily="18" charset="0"/>
              </a:rPr>
              <a:t> </a:t>
            </a:r>
            <a:r>
              <a:rPr lang="fr-FR" altLang="fr-FR" sz="1600" b="1" dirty="0">
                <a:solidFill>
                  <a:srgbClr val="111111"/>
                </a:solidFill>
                <a:latin typeface="Times New Roman" pitchFamily="18" charset="0"/>
              </a:rPr>
              <a:t>Spectre RMN de la  fraction F</a:t>
            </a:r>
            <a:r>
              <a:rPr lang="fr-FR" altLang="fr-FR" sz="1600" b="1" baseline="-25000" dirty="0">
                <a:solidFill>
                  <a:srgbClr val="111111"/>
                </a:solidFill>
                <a:latin typeface="Times New Roman" pitchFamily="18" charset="0"/>
              </a:rPr>
              <a:t>1</a:t>
            </a:r>
            <a:r>
              <a:rPr lang="fr-FR" altLang="fr-FR" sz="1600" b="1" dirty="0">
                <a:solidFill>
                  <a:srgbClr val="111111"/>
                </a:solidFill>
                <a:latin typeface="Times New Roman" pitchFamily="18" charset="0"/>
              </a:rPr>
              <a:t>, dans l’acétone d6.</a:t>
            </a:r>
          </a:p>
        </p:txBody>
      </p:sp>
      <p:graphicFrame>
        <p:nvGraphicFramePr>
          <p:cNvPr id="4" name="Objet 3"/>
          <p:cNvGraphicFramePr>
            <a:graphicFrameLocks noChangeAspect="1"/>
          </p:cNvGraphicFramePr>
          <p:nvPr>
            <p:extLst>
              <p:ext uri="{D42A27DB-BD31-4B8C-83A1-F6EECF244321}">
                <p14:modId xmlns:p14="http://schemas.microsoft.com/office/powerpoint/2010/main" val="479069503"/>
              </p:ext>
            </p:extLst>
          </p:nvPr>
        </p:nvGraphicFramePr>
        <p:xfrm>
          <a:off x="3452813" y="12700"/>
          <a:ext cx="3998912" cy="1377950"/>
        </p:xfrm>
        <a:graphic>
          <a:graphicData uri="http://schemas.openxmlformats.org/presentationml/2006/ole">
            <mc:AlternateContent xmlns:mc="http://schemas.openxmlformats.org/markup-compatibility/2006">
              <mc:Choice xmlns:v="urn:schemas-microsoft-com:vml" Requires="v">
                <p:oleObj spid="_x0000_s1031" name="CS ChemDraw Drawing" r:id="rId4" imgW="3247311" imgH="1166336" progId="ChemDraw.Document.6.0">
                  <p:embed/>
                </p:oleObj>
              </mc:Choice>
              <mc:Fallback>
                <p:oleObj name="CS ChemDraw Drawing" r:id="rId4" imgW="3247311" imgH="1166336" progId="ChemDraw.Document.6.0">
                  <p:embed/>
                  <p:pic>
                    <p:nvPicPr>
                      <p:cNvPr id="0" name="Object 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2813" y="12700"/>
                        <a:ext cx="3998912" cy="1377950"/>
                      </a:xfrm>
                      <a:prstGeom prst="rect">
                        <a:avLst/>
                      </a:prstGeom>
                      <a:solidFill>
                        <a:schemeClr val="bg1"/>
                      </a:solidFill>
                      <a:ln>
                        <a:noFill/>
                      </a:ln>
                    </p:spPr>
                  </p:pic>
                </p:oleObj>
              </mc:Fallback>
            </mc:AlternateContent>
          </a:graphicData>
        </a:graphic>
      </p:graphicFrame>
      <p:sp>
        <p:nvSpPr>
          <p:cNvPr id="5" name="Text Box 49"/>
          <p:cNvSpPr txBox="1">
            <a:spLocks noChangeArrowheads="1"/>
          </p:cNvSpPr>
          <p:nvPr/>
        </p:nvSpPr>
        <p:spPr bwMode="auto">
          <a:xfrm>
            <a:off x="0" y="0"/>
            <a:ext cx="2843213" cy="52540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fr-FR" altLang="fr-FR" sz="2800" b="1" dirty="0">
                <a:latin typeface="Times New Roman" pitchFamily="18" charset="0"/>
              </a:rPr>
              <a:t>1) Analyse RMN</a:t>
            </a:r>
          </a:p>
        </p:txBody>
      </p:sp>
      <p:sp>
        <p:nvSpPr>
          <p:cNvPr id="6" name="Text Box 42"/>
          <p:cNvSpPr txBox="1">
            <a:spLocks noChangeArrowheads="1"/>
          </p:cNvSpPr>
          <p:nvPr/>
        </p:nvSpPr>
        <p:spPr bwMode="auto">
          <a:xfrm>
            <a:off x="250825" y="6308725"/>
            <a:ext cx="8748713" cy="457200"/>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just" eaLnBrk="1" hangingPunct="1">
              <a:spcBef>
                <a:spcPct val="50000"/>
              </a:spcBef>
            </a:pPr>
            <a:r>
              <a:rPr lang="fr-FR" altLang="fr-FR" sz="2400" b="1">
                <a:solidFill>
                  <a:srgbClr val="FF0066"/>
                </a:solidFill>
                <a:latin typeface="Times New Roman" pitchFamily="18" charset="0"/>
              </a:rPr>
              <a:t>Ces signaux correspondent aux groupements de produit BHET.</a:t>
            </a:r>
          </a:p>
        </p:txBody>
      </p:sp>
      <p:sp>
        <p:nvSpPr>
          <p:cNvPr id="7" name="Freeform 15"/>
          <p:cNvSpPr>
            <a:spLocks/>
          </p:cNvSpPr>
          <p:nvPr/>
        </p:nvSpPr>
        <p:spPr bwMode="auto">
          <a:xfrm>
            <a:off x="8293100" y="5997575"/>
            <a:ext cx="815975" cy="815975"/>
          </a:xfrm>
          <a:custGeom>
            <a:avLst/>
            <a:gdLst>
              <a:gd name="T0" fmla="*/ 760 w 1027"/>
              <a:gd name="T1" fmla="*/ 632 h 1027"/>
              <a:gd name="T2" fmla="*/ 834 w 1027"/>
              <a:gd name="T3" fmla="*/ 610 h 1027"/>
              <a:gd name="T4" fmla="*/ 888 w 1027"/>
              <a:gd name="T5" fmla="*/ 548 h 1027"/>
              <a:gd name="T6" fmla="*/ 876 w 1027"/>
              <a:gd name="T7" fmla="*/ 470 h 1027"/>
              <a:gd name="T8" fmla="*/ 820 w 1027"/>
              <a:gd name="T9" fmla="*/ 398 h 1027"/>
              <a:gd name="T10" fmla="*/ 635 w 1027"/>
              <a:gd name="T11" fmla="*/ 564 h 1027"/>
              <a:gd name="T12" fmla="*/ 320 w 1027"/>
              <a:gd name="T13" fmla="*/ 658 h 1027"/>
              <a:gd name="T14" fmla="*/ 257 w 1027"/>
              <a:gd name="T15" fmla="*/ 680 h 1027"/>
              <a:gd name="T16" fmla="*/ 311 w 1027"/>
              <a:gd name="T17" fmla="*/ 576 h 1027"/>
              <a:gd name="T18" fmla="*/ 320 w 1027"/>
              <a:gd name="T19" fmla="*/ 403 h 1027"/>
              <a:gd name="T20" fmla="*/ 499 w 1027"/>
              <a:gd name="T21" fmla="*/ 271 h 1027"/>
              <a:gd name="T22" fmla="*/ 480 w 1027"/>
              <a:gd name="T23" fmla="*/ 229 h 1027"/>
              <a:gd name="T24" fmla="*/ 503 w 1027"/>
              <a:gd name="T25" fmla="*/ 191 h 1027"/>
              <a:gd name="T26" fmla="*/ 547 w 1027"/>
              <a:gd name="T27" fmla="*/ 264 h 1027"/>
              <a:gd name="T28" fmla="*/ 585 w 1027"/>
              <a:gd name="T29" fmla="*/ 338 h 1027"/>
              <a:gd name="T30" fmla="*/ 745 w 1027"/>
              <a:gd name="T31" fmla="*/ 255 h 1027"/>
              <a:gd name="T32" fmla="*/ 696 w 1027"/>
              <a:gd name="T33" fmla="*/ 172 h 1027"/>
              <a:gd name="T34" fmla="*/ 635 w 1027"/>
              <a:gd name="T35" fmla="*/ 137 h 1027"/>
              <a:gd name="T36" fmla="*/ 592 w 1027"/>
              <a:gd name="T37" fmla="*/ 125 h 1027"/>
              <a:gd name="T38" fmla="*/ 780 w 1027"/>
              <a:gd name="T39" fmla="*/ 74 h 1027"/>
              <a:gd name="T40" fmla="*/ 936 w 1027"/>
              <a:gd name="T41" fmla="*/ 222 h 1027"/>
              <a:gd name="T42" fmla="*/ 1019 w 1027"/>
              <a:gd name="T43" fmla="*/ 422 h 1027"/>
              <a:gd name="T44" fmla="*/ 1004 w 1027"/>
              <a:gd name="T45" fmla="*/ 666 h 1027"/>
              <a:gd name="T46" fmla="*/ 876 w 1027"/>
              <a:gd name="T47" fmla="*/ 876 h 1027"/>
              <a:gd name="T48" fmla="*/ 666 w 1027"/>
              <a:gd name="T49" fmla="*/ 1003 h 1027"/>
              <a:gd name="T50" fmla="*/ 410 w 1027"/>
              <a:gd name="T51" fmla="*/ 1016 h 1027"/>
              <a:gd name="T52" fmla="*/ 186 w 1027"/>
              <a:gd name="T53" fmla="*/ 909 h 1027"/>
              <a:gd name="T54" fmla="*/ 40 w 1027"/>
              <a:gd name="T55" fmla="*/ 712 h 1027"/>
              <a:gd name="T56" fmla="*/ 2 w 1027"/>
              <a:gd name="T57" fmla="*/ 460 h 1027"/>
              <a:gd name="T58" fmla="*/ 87 w 1027"/>
              <a:gd name="T59" fmla="*/ 226 h 1027"/>
              <a:gd name="T60" fmla="*/ 268 w 1027"/>
              <a:gd name="T61" fmla="*/ 62 h 1027"/>
              <a:gd name="T62" fmla="*/ 512 w 1027"/>
              <a:gd name="T63" fmla="*/ 0 h 1027"/>
              <a:gd name="T64" fmla="*/ 578 w 1027"/>
              <a:gd name="T65" fmla="*/ 4 h 1027"/>
              <a:gd name="T66" fmla="*/ 579 w 1027"/>
              <a:gd name="T67" fmla="*/ 123 h 1027"/>
              <a:gd name="T68" fmla="*/ 509 w 1027"/>
              <a:gd name="T69" fmla="*/ 116 h 1027"/>
              <a:gd name="T70" fmla="*/ 420 w 1027"/>
              <a:gd name="T71" fmla="*/ 122 h 1027"/>
              <a:gd name="T72" fmla="*/ 375 w 1027"/>
              <a:gd name="T73" fmla="*/ 134 h 1027"/>
              <a:gd name="T74" fmla="*/ 433 w 1027"/>
              <a:gd name="T75" fmla="*/ 142 h 1027"/>
              <a:gd name="T76" fmla="*/ 453 w 1027"/>
              <a:gd name="T77" fmla="*/ 200 h 1027"/>
              <a:gd name="T78" fmla="*/ 404 w 1027"/>
              <a:gd name="T79" fmla="*/ 173 h 1027"/>
              <a:gd name="T80" fmla="*/ 339 w 1027"/>
              <a:gd name="T81" fmla="*/ 191 h 1027"/>
              <a:gd name="T82" fmla="*/ 277 w 1027"/>
              <a:gd name="T83" fmla="*/ 262 h 1027"/>
              <a:gd name="T84" fmla="*/ 298 w 1027"/>
              <a:gd name="T85" fmla="*/ 333 h 1027"/>
              <a:gd name="T86" fmla="*/ 165 w 1027"/>
              <a:gd name="T87" fmla="*/ 468 h 1027"/>
              <a:gd name="T88" fmla="*/ 127 w 1027"/>
              <a:gd name="T89" fmla="*/ 568 h 1027"/>
              <a:gd name="T90" fmla="*/ 154 w 1027"/>
              <a:gd name="T91" fmla="*/ 673 h 1027"/>
              <a:gd name="T92" fmla="*/ 213 w 1027"/>
              <a:gd name="T93" fmla="*/ 773 h 1027"/>
              <a:gd name="T94" fmla="*/ 267 w 1027"/>
              <a:gd name="T95" fmla="*/ 829 h 1027"/>
              <a:gd name="T96" fmla="*/ 259 w 1027"/>
              <a:gd name="T97" fmla="*/ 808 h 1027"/>
              <a:gd name="T98" fmla="*/ 257 w 1027"/>
              <a:gd name="T99" fmla="*/ 680 h 1027"/>
              <a:gd name="T100" fmla="*/ 284 w 1027"/>
              <a:gd name="T101" fmla="*/ 754 h 1027"/>
              <a:gd name="T102" fmla="*/ 305 w 1027"/>
              <a:gd name="T103" fmla="*/ 820 h 1027"/>
              <a:gd name="T104" fmla="*/ 377 w 1027"/>
              <a:gd name="T105" fmla="*/ 846 h 1027"/>
              <a:gd name="T106" fmla="*/ 470 w 1027"/>
              <a:gd name="T107" fmla="*/ 841 h 1027"/>
              <a:gd name="T108" fmla="*/ 633 w 1027"/>
              <a:gd name="T109" fmla="*/ 850 h 1027"/>
              <a:gd name="T110" fmla="*/ 709 w 1027"/>
              <a:gd name="T111" fmla="*/ 848 h 1027"/>
              <a:gd name="T112" fmla="*/ 805 w 1027"/>
              <a:gd name="T113" fmla="*/ 793 h 1027"/>
              <a:gd name="T114" fmla="*/ 870 w 1027"/>
              <a:gd name="T115" fmla="*/ 697 h 1027"/>
              <a:gd name="T116" fmla="*/ 910 w 1027"/>
              <a:gd name="T117" fmla="*/ 574 h 1027"/>
              <a:gd name="T118" fmla="*/ 866 w 1027"/>
              <a:gd name="T119" fmla="*/ 632 h 1027"/>
              <a:gd name="T120" fmla="*/ 743 w 1027"/>
              <a:gd name="T121" fmla="*/ 668 h 1027"/>
              <a:gd name="T122" fmla="*/ 639 w 1027"/>
              <a:gd name="T123" fmla="*/ 670 h 1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7" h="1027">
                <a:moveTo>
                  <a:pt x="719" y="581"/>
                </a:moveTo>
                <a:lnTo>
                  <a:pt x="749" y="628"/>
                </a:lnTo>
                <a:lnTo>
                  <a:pt x="750" y="629"/>
                </a:lnTo>
                <a:lnTo>
                  <a:pt x="753" y="630"/>
                </a:lnTo>
                <a:lnTo>
                  <a:pt x="760" y="632"/>
                </a:lnTo>
                <a:lnTo>
                  <a:pt x="769" y="632"/>
                </a:lnTo>
                <a:lnTo>
                  <a:pt x="781" y="630"/>
                </a:lnTo>
                <a:lnTo>
                  <a:pt x="796" y="627"/>
                </a:lnTo>
                <a:lnTo>
                  <a:pt x="813" y="620"/>
                </a:lnTo>
                <a:lnTo>
                  <a:pt x="834" y="610"/>
                </a:lnTo>
                <a:lnTo>
                  <a:pt x="851" y="598"/>
                </a:lnTo>
                <a:lnTo>
                  <a:pt x="865" y="587"/>
                </a:lnTo>
                <a:lnTo>
                  <a:pt x="875" y="574"/>
                </a:lnTo>
                <a:lnTo>
                  <a:pt x="883" y="561"/>
                </a:lnTo>
                <a:lnTo>
                  <a:pt x="888" y="548"/>
                </a:lnTo>
                <a:lnTo>
                  <a:pt x="890" y="534"/>
                </a:lnTo>
                <a:lnTo>
                  <a:pt x="891" y="521"/>
                </a:lnTo>
                <a:lnTo>
                  <a:pt x="890" y="507"/>
                </a:lnTo>
                <a:lnTo>
                  <a:pt x="886" y="489"/>
                </a:lnTo>
                <a:lnTo>
                  <a:pt x="876" y="470"/>
                </a:lnTo>
                <a:lnTo>
                  <a:pt x="865" y="451"/>
                </a:lnTo>
                <a:lnTo>
                  <a:pt x="851" y="434"/>
                </a:lnTo>
                <a:lnTo>
                  <a:pt x="838" y="419"/>
                </a:lnTo>
                <a:lnTo>
                  <a:pt x="827" y="406"/>
                </a:lnTo>
                <a:lnTo>
                  <a:pt x="820" y="398"/>
                </a:lnTo>
                <a:lnTo>
                  <a:pt x="817" y="396"/>
                </a:lnTo>
                <a:lnTo>
                  <a:pt x="660" y="488"/>
                </a:lnTo>
                <a:lnTo>
                  <a:pt x="719" y="581"/>
                </a:lnTo>
                <a:lnTo>
                  <a:pt x="635" y="611"/>
                </a:lnTo>
                <a:lnTo>
                  <a:pt x="635" y="564"/>
                </a:lnTo>
                <a:lnTo>
                  <a:pt x="514" y="749"/>
                </a:lnTo>
                <a:lnTo>
                  <a:pt x="547" y="801"/>
                </a:lnTo>
                <a:lnTo>
                  <a:pt x="474" y="801"/>
                </a:lnTo>
                <a:lnTo>
                  <a:pt x="474" y="658"/>
                </a:lnTo>
                <a:lnTo>
                  <a:pt x="320" y="658"/>
                </a:lnTo>
                <a:lnTo>
                  <a:pt x="318" y="660"/>
                </a:lnTo>
                <a:lnTo>
                  <a:pt x="311" y="668"/>
                </a:lnTo>
                <a:lnTo>
                  <a:pt x="302" y="682"/>
                </a:lnTo>
                <a:lnTo>
                  <a:pt x="294" y="702"/>
                </a:lnTo>
                <a:lnTo>
                  <a:pt x="257" y="680"/>
                </a:lnTo>
                <a:lnTo>
                  <a:pt x="265" y="662"/>
                </a:lnTo>
                <a:lnTo>
                  <a:pt x="275" y="640"/>
                </a:lnTo>
                <a:lnTo>
                  <a:pt x="288" y="618"/>
                </a:lnTo>
                <a:lnTo>
                  <a:pt x="299" y="596"/>
                </a:lnTo>
                <a:lnTo>
                  <a:pt x="311" y="576"/>
                </a:lnTo>
                <a:lnTo>
                  <a:pt x="320" y="561"/>
                </a:lnTo>
                <a:lnTo>
                  <a:pt x="326" y="550"/>
                </a:lnTo>
                <a:lnTo>
                  <a:pt x="328" y="546"/>
                </a:lnTo>
                <a:lnTo>
                  <a:pt x="410" y="595"/>
                </a:lnTo>
                <a:lnTo>
                  <a:pt x="320" y="403"/>
                </a:lnTo>
                <a:lnTo>
                  <a:pt x="260" y="406"/>
                </a:lnTo>
                <a:lnTo>
                  <a:pt x="298" y="333"/>
                </a:lnTo>
                <a:lnTo>
                  <a:pt x="409" y="407"/>
                </a:lnTo>
                <a:lnTo>
                  <a:pt x="499" y="272"/>
                </a:lnTo>
                <a:lnTo>
                  <a:pt x="499" y="271"/>
                </a:lnTo>
                <a:lnTo>
                  <a:pt x="497" y="267"/>
                </a:lnTo>
                <a:lnTo>
                  <a:pt x="495" y="260"/>
                </a:lnTo>
                <a:lnTo>
                  <a:pt x="492" y="251"/>
                </a:lnTo>
                <a:lnTo>
                  <a:pt x="487" y="240"/>
                </a:lnTo>
                <a:lnTo>
                  <a:pt x="480" y="229"/>
                </a:lnTo>
                <a:lnTo>
                  <a:pt x="470" y="217"/>
                </a:lnTo>
                <a:lnTo>
                  <a:pt x="457" y="205"/>
                </a:lnTo>
                <a:lnTo>
                  <a:pt x="492" y="178"/>
                </a:lnTo>
                <a:lnTo>
                  <a:pt x="497" y="184"/>
                </a:lnTo>
                <a:lnTo>
                  <a:pt x="503" y="191"/>
                </a:lnTo>
                <a:lnTo>
                  <a:pt x="508" y="198"/>
                </a:lnTo>
                <a:lnTo>
                  <a:pt x="514" y="205"/>
                </a:lnTo>
                <a:lnTo>
                  <a:pt x="524" y="222"/>
                </a:lnTo>
                <a:lnTo>
                  <a:pt x="535" y="241"/>
                </a:lnTo>
                <a:lnTo>
                  <a:pt x="547" y="264"/>
                </a:lnTo>
                <a:lnTo>
                  <a:pt x="559" y="286"/>
                </a:lnTo>
                <a:lnTo>
                  <a:pt x="569" y="306"/>
                </a:lnTo>
                <a:lnTo>
                  <a:pt x="577" y="323"/>
                </a:lnTo>
                <a:lnTo>
                  <a:pt x="583" y="333"/>
                </a:lnTo>
                <a:lnTo>
                  <a:pt x="585" y="338"/>
                </a:lnTo>
                <a:lnTo>
                  <a:pt x="491" y="388"/>
                </a:lnTo>
                <a:lnTo>
                  <a:pt x="709" y="412"/>
                </a:lnTo>
                <a:lnTo>
                  <a:pt x="827" y="218"/>
                </a:lnTo>
                <a:lnTo>
                  <a:pt x="746" y="259"/>
                </a:lnTo>
                <a:lnTo>
                  <a:pt x="745" y="255"/>
                </a:lnTo>
                <a:lnTo>
                  <a:pt x="741" y="244"/>
                </a:lnTo>
                <a:lnTo>
                  <a:pt x="734" y="229"/>
                </a:lnTo>
                <a:lnTo>
                  <a:pt x="723" y="210"/>
                </a:lnTo>
                <a:lnTo>
                  <a:pt x="711" y="192"/>
                </a:lnTo>
                <a:lnTo>
                  <a:pt x="696" y="172"/>
                </a:lnTo>
                <a:lnTo>
                  <a:pt x="678" y="156"/>
                </a:lnTo>
                <a:lnTo>
                  <a:pt x="658" y="145"/>
                </a:lnTo>
                <a:lnTo>
                  <a:pt x="651" y="141"/>
                </a:lnTo>
                <a:lnTo>
                  <a:pt x="643" y="139"/>
                </a:lnTo>
                <a:lnTo>
                  <a:pt x="635" y="137"/>
                </a:lnTo>
                <a:lnTo>
                  <a:pt x="626" y="133"/>
                </a:lnTo>
                <a:lnTo>
                  <a:pt x="618" y="131"/>
                </a:lnTo>
                <a:lnTo>
                  <a:pt x="609" y="129"/>
                </a:lnTo>
                <a:lnTo>
                  <a:pt x="601" y="127"/>
                </a:lnTo>
                <a:lnTo>
                  <a:pt x="592" y="125"/>
                </a:lnTo>
                <a:lnTo>
                  <a:pt x="616" y="10"/>
                </a:lnTo>
                <a:lnTo>
                  <a:pt x="660" y="20"/>
                </a:lnTo>
                <a:lnTo>
                  <a:pt x="701" y="35"/>
                </a:lnTo>
                <a:lnTo>
                  <a:pt x="742" y="54"/>
                </a:lnTo>
                <a:lnTo>
                  <a:pt x="780" y="74"/>
                </a:lnTo>
                <a:lnTo>
                  <a:pt x="815" y="99"/>
                </a:lnTo>
                <a:lnTo>
                  <a:pt x="850" y="125"/>
                </a:lnTo>
                <a:lnTo>
                  <a:pt x="881" y="155"/>
                </a:lnTo>
                <a:lnTo>
                  <a:pt x="910" y="187"/>
                </a:lnTo>
                <a:lnTo>
                  <a:pt x="936" y="222"/>
                </a:lnTo>
                <a:lnTo>
                  <a:pt x="959" y="258"/>
                </a:lnTo>
                <a:lnTo>
                  <a:pt x="979" y="297"/>
                </a:lnTo>
                <a:lnTo>
                  <a:pt x="996" y="337"/>
                </a:lnTo>
                <a:lnTo>
                  <a:pt x="1010" y="378"/>
                </a:lnTo>
                <a:lnTo>
                  <a:pt x="1019" y="422"/>
                </a:lnTo>
                <a:lnTo>
                  <a:pt x="1025" y="467"/>
                </a:lnTo>
                <a:lnTo>
                  <a:pt x="1027" y="513"/>
                </a:lnTo>
                <a:lnTo>
                  <a:pt x="1025" y="566"/>
                </a:lnTo>
                <a:lnTo>
                  <a:pt x="1017" y="617"/>
                </a:lnTo>
                <a:lnTo>
                  <a:pt x="1004" y="666"/>
                </a:lnTo>
                <a:lnTo>
                  <a:pt x="987" y="712"/>
                </a:lnTo>
                <a:lnTo>
                  <a:pt x="965" y="757"/>
                </a:lnTo>
                <a:lnTo>
                  <a:pt x="940" y="800"/>
                </a:lnTo>
                <a:lnTo>
                  <a:pt x="910" y="840"/>
                </a:lnTo>
                <a:lnTo>
                  <a:pt x="876" y="876"/>
                </a:lnTo>
                <a:lnTo>
                  <a:pt x="840" y="909"/>
                </a:lnTo>
                <a:lnTo>
                  <a:pt x="800" y="939"/>
                </a:lnTo>
                <a:lnTo>
                  <a:pt x="758" y="964"/>
                </a:lnTo>
                <a:lnTo>
                  <a:pt x="713" y="986"/>
                </a:lnTo>
                <a:lnTo>
                  <a:pt x="666" y="1003"/>
                </a:lnTo>
                <a:lnTo>
                  <a:pt x="616" y="1016"/>
                </a:lnTo>
                <a:lnTo>
                  <a:pt x="565" y="1024"/>
                </a:lnTo>
                <a:lnTo>
                  <a:pt x="512" y="1027"/>
                </a:lnTo>
                <a:lnTo>
                  <a:pt x="461" y="1024"/>
                </a:lnTo>
                <a:lnTo>
                  <a:pt x="410" y="1016"/>
                </a:lnTo>
                <a:lnTo>
                  <a:pt x="360" y="1003"/>
                </a:lnTo>
                <a:lnTo>
                  <a:pt x="313" y="986"/>
                </a:lnTo>
                <a:lnTo>
                  <a:pt x="268" y="964"/>
                </a:lnTo>
                <a:lnTo>
                  <a:pt x="227" y="939"/>
                </a:lnTo>
                <a:lnTo>
                  <a:pt x="186" y="909"/>
                </a:lnTo>
                <a:lnTo>
                  <a:pt x="151" y="876"/>
                </a:lnTo>
                <a:lnTo>
                  <a:pt x="117" y="840"/>
                </a:lnTo>
                <a:lnTo>
                  <a:pt x="87" y="800"/>
                </a:lnTo>
                <a:lnTo>
                  <a:pt x="62" y="757"/>
                </a:lnTo>
                <a:lnTo>
                  <a:pt x="40" y="712"/>
                </a:lnTo>
                <a:lnTo>
                  <a:pt x="23" y="666"/>
                </a:lnTo>
                <a:lnTo>
                  <a:pt x="10" y="617"/>
                </a:lnTo>
                <a:lnTo>
                  <a:pt x="2" y="566"/>
                </a:lnTo>
                <a:lnTo>
                  <a:pt x="0" y="513"/>
                </a:lnTo>
                <a:lnTo>
                  <a:pt x="2" y="460"/>
                </a:lnTo>
                <a:lnTo>
                  <a:pt x="10" y="409"/>
                </a:lnTo>
                <a:lnTo>
                  <a:pt x="23" y="360"/>
                </a:lnTo>
                <a:lnTo>
                  <a:pt x="40" y="314"/>
                </a:lnTo>
                <a:lnTo>
                  <a:pt x="62" y="269"/>
                </a:lnTo>
                <a:lnTo>
                  <a:pt x="87" y="226"/>
                </a:lnTo>
                <a:lnTo>
                  <a:pt x="117" y="186"/>
                </a:lnTo>
                <a:lnTo>
                  <a:pt x="151" y="150"/>
                </a:lnTo>
                <a:lnTo>
                  <a:pt x="186" y="117"/>
                </a:lnTo>
                <a:lnTo>
                  <a:pt x="227" y="87"/>
                </a:lnTo>
                <a:lnTo>
                  <a:pt x="268" y="62"/>
                </a:lnTo>
                <a:lnTo>
                  <a:pt x="313" y="40"/>
                </a:lnTo>
                <a:lnTo>
                  <a:pt x="360" y="23"/>
                </a:lnTo>
                <a:lnTo>
                  <a:pt x="410" y="10"/>
                </a:lnTo>
                <a:lnTo>
                  <a:pt x="461" y="2"/>
                </a:lnTo>
                <a:lnTo>
                  <a:pt x="512" y="0"/>
                </a:lnTo>
                <a:lnTo>
                  <a:pt x="526" y="0"/>
                </a:lnTo>
                <a:lnTo>
                  <a:pt x="539" y="1"/>
                </a:lnTo>
                <a:lnTo>
                  <a:pt x="552" y="1"/>
                </a:lnTo>
                <a:lnTo>
                  <a:pt x="565" y="2"/>
                </a:lnTo>
                <a:lnTo>
                  <a:pt x="578" y="4"/>
                </a:lnTo>
                <a:lnTo>
                  <a:pt x="591" y="5"/>
                </a:lnTo>
                <a:lnTo>
                  <a:pt x="603" y="8"/>
                </a:lnTo>
                <a:lnTo>
                  <a:pt x="616" y="10"/>
                </a:lnTo>
                <a:lnTo>
                  <a:pt x="592" y="125"/>
                </a:lnTo>
                <a:lnTo>
                  <a:pt x="579" y="123"/>
                </a:lnTo>
                <a:lnTo>
                  <a:pt x="565" y="121"/>
                </a:lnTo>
                <a:lnTo>
                  <a:pt x="552" y="119"/>
                </a:lnTo>
                <a:lnTo>
                  <a:pt x="538" y="117"/>
                </a:lnTo>
                <a:lnTo>
                  <a:pt x="523" y="117"/>
                </a:lnTo>
                <a:lnTo>
                  <a:pt x="509" y="116"/>
                </a:lnTo>
                <a:lnTo>
                  <a:pt x="494" y="116"/>
                </a:lnTo>
                <a:lnTo>
                  <a:pt x="480" y="116"/>
                </a:lnTo>
                <a:lnTo>
                  <a:pt x="458" y="117"/>
                </a:lnTo>
                <a:lnTo>
                  <a:pt x="438" y="118"/>
                </a:lnTo>
                <a:lnTo>
                  <a:pt x="420" y="122"/>
                </a:lnTo>
                <a:lnTo>
                  <a:pt x="405" y="125"/>
                </a:lnTo>
                <a:lnTo>
                  <a:pt x="393" y="129"/>
                </a:lnTo>
                <a:lnTo>
                  <a:pt x="383" y="131"/>
                </a:lnTo>
                <a:lnTo>
                  <a:pt x="378" y="133"/>
                </a:lnTo>
                <a:lnTo>
                  <a:pt x="375" y="134"/>
                </a:lnTo>
                <a:lnTo>
                  <a:pt x="379" y="134"/>
                </a:lnTo>
                <a:lnTo>
                  <a:pt x="387" y="134"/>
                </a:lnTo>
                <a:lnTo>
                  <a:pt x="398" y="134"/>
                </a:lnTo>
                <a:lnTo>
                  <a:pt x="415" y="137"/>
                </a:lnTo>
                <a:lnTo>
                  <a:pt x="433" y="142"/>
                </a:lnTo>
                <a:lnTo>
                  <a:pt x="453" y="149"/>
                </a:lnTo>
                <a:lnTo>
                  <a:pt x="472" y="162"/>
                </a:lnTo>
                <a:lnTo>
                  <a:pt x="492" y="178"/>
                </a:lnTo>
                <a:lnTo>
                  <a:pt x="457" y="205"/>
                </a:lnTo>
                <a:lnTo>
                  <a:pt x="453" y="200"/>
                </a:lnTo>
                <a:lnTo>
                  <a:pt x="448" y="196"/>
                </a:lnTo>
                <a:lnTo>
                  <a:pt x="443" y="193"/>
                </a:lnTo>
                <a:lnTo>
                  <a:pt x="439" y="190"/>
                </a:lnTo>
                <a:lnTo>
                  <a:pt x="420" y="179"/>
                </a:lnTo>
                <a:lnTo>
                  <a:pt x="404" y="173"/>
                </a:lnTo>
                <a:lnTo>
                  <a:pt x="389" y="172"/>
                </a:lnTo>
                <a:lnTo>
                  <a:pt x="375" y="173"/>
                </a:lnTo>
                <a:lnTo>
                  <a:pt x="363" y="178"/>
                </a:lnTo>
                <a:lnTo>
                  <a:pt x="350" y="184"/>
                </a:lnTo>
                <a:lnTo>
                  <a:pt x="339" y="191"/>
                </a:lnTo>
                <a:lnTo>
                  <a:pt x="327" y="198"/>
                </a:lnTo>
                <a:lnTo>
                  <a:pt x="313" y="210"/>
                </a:lnTo>
                <a:lnTo>
                  <a:pt x="299" y="226"/>
                </a:lnTo>
                <a:lnTo>
                  <a:pt x="288" y="244"/>
                </a:lnTo>
                <a:lnTo>
                  <a:pt x="277" y="262"/>
                </a:lnTo>
                <a:lnTo>
                  <a:pt x="269" y="279"/>
                </a:lnTo>
                <a:lnTo>
                  <a:pt x="264" y="293"/>
                </a:lnTo>
                <a:lnTo>
                  <a:pt x="259" y="304"/>
                </a:lnTo>
                <a:lnTo>
                  <a:pt x="258" y="307"/>
                </a:lnTo>
                <a:lnTo>
                  <a:pt x="298" y="333"/>
                </a:lnTo>
                <a:lnTo>
                  <a:pt x="260" y="406"/>
                </a:lnTo>
                <a:lnTo>
                  <a:pt x="99" y="415"/>
                </a:lnTo>
                <a:lnTo>
                  <a:pt x="174" y="456"/>
                </a:lnTo>
                <a:lnTo>
                  <a:pt x="171" y="459"/>
                </a:lnTo>
                <a:lnTo>
                  <a:pt x="165" y="468"/>
                </a:lnTo>
                <a:lnTo>
                  <a:pt x="157" y="483"/>
                </a:lnTo>
                <a:lnTo>
                  <a:pt x="146" y="500"/>
                </a:lnTo>
                <a:lnTo>
                  <a:pt x="137" y="522"/>
                </a:lnTo>
                <a:lnTo>
                  <a:pt x="130" y="545"/>
                </a:lnTo>
                <a:lnTo>
                  <a:pt x="127" y="568"/>
                </a:lnTo>
                <a:lnTo>
                  <a:pt x="128" y="591"/>
                </a:lnTo>
                <a:lnTo>
                  <a:pt x="132" y="611"/>
                </a:lnTo>
                <a:lnTo>
                  <a:pt x="138" y="632"/>
                </a:lnTo>
                <a:lnTo>
                  <a:pt x="145" y="652"/>
                </a:lnTo>
                <a:lnTo>
                  <a:pt x="154" y="673"/>
                </a:lnTo>
                <a:lnTo>
                  <a:pt x="165" y="694"/>
                </a:lnTo>
                <a:lnTo>
                  <a:pt x="175" y="716"/>
                </a:lnTo>
                <a:lnTo>
                  <a:pt x="188" y="735"/>
                </a:lnTo>
                <a:lnTo>
                  <a:pt x="200" y="756"/>
                </a:lnTo>
                <a:lnTo>
                  <a:pt x="213" y="773"/>
                </a:lnTo>
                <a:lnTo>
                  <a:pt x="227" y="789"/>
                </a:lnTo>
                <a:lnTo>
                  <a:pt x="238" y="802"/>
                </a:lnTo>
                <a:lnTo>
                  <a:pt x="250" y="814"/>
                </a:lnTo>
                <a:lnTo>
                  <a:pt x="260" y="822"/>
                </a:lnTo>
                <a:lnTo>
                  <a:pt x="267" y="829"/>
                </a:lnTo>
                <a:lnTo>
                  <a:pt x="272" y="832"/>
                </a:lnTo>
                <a:lnTo>
                  <a:pt x="274" y="833"/>
                </a:lnTo>
                <a:lnTo>
                  <a:pt x="272" y="830"/>
                </a:lnTo>
                <a:lnTo>
                  <a:pt x="266" y="822"/>
                </a:lnTo>
                <a:lnTo>
                  <a:pt x="259" y="808"/>
                </a:lnTo>
                <a:lnTo>
                  <a:pt x="251" y="789"/>
                </a:lnTo>
                <a:lnTo>
                  <a:pt x="245" y="766"/>
                </a:lnTo>
                <a:lnTo>
                  <a:pt x="243" y="740"/>
                </a:lnTo>
                <a:lnTo>
                  <a:pt x="246" y="711"/>
                </a:lnTo>
                <a:lnTo>
                  <a:pt x="257" y="680"/>
                </a:lnTo>
                <a:lnTo>
                  <a:pt x="294" y="702"/>
                </a:lnTo>
                <a:lnTo>
                  <a:pt x="290" y="713"/>
                </a:lnTo>
                <a:lnTo>
                  <a:pt x="287" y="725"/>
                </a:lnTo>
                <a:lnTo>
                  <a:pt x="286" y="739"/>
                </a:lnTo>
                <a:lnTo>
                  <a:pt x="284" y="754"/>
                </a:lnTo>
                <a:lnTo>
                  <a:pt x="284" y="774"/>
                </a:lnTo>
                <a:lnTo>
                  <a:pt x="288" y="791"/>
                </a:lnTo>
                <a:lnTo>
                  <a:pt x="291" y="803"/>
                </a:lnTo>
                <a:lnTo>
                  <a:pt x="298" y="812"/>
                </a:lnTo>
                <a:lnTo>
                  <a:pt x="305" y="820"/>
                </a:lnTo>
                <a:lnTo>
                  <a:pt x="314" y="827"/>
                </a:lnTo>
                <a:lnTo>
                  <a:pt x="325" y="833"/>
                </a:lnTo>
                <a:lnTo>
                  <a:pt x="336" y="838"/>
                </a:lnTo>
                <a:lnTo>
                  <a:pt x="355" y="843"/>
                </a:lnTo>
                <a:lnTo>
                  <a:pt x="377" y="846"/>
                </a:lnTo>
                <a:lnTo>
                  <a:pt x="400" y="847"/>
                </a:lnTo>
                <a:lnTo>
                  <a:pt x="421" y="846"/>
                </a:lnTo>
                <a:lnTo>
                  <a:pt x="442" y="845"/>
                </a:lnTo>
                <a:lnTo>
                  <a:pt x="459" y="842"/>
                </a:lnTo>
                <a:lnTo>
                  <a:pt x="470" y="841"/>
                </a:lnTo>
                <a:lnTo>
                  <a:pt x="474" y="840"/>
                </a:lnTo>
                <a:lnTo>
                  <a:pt x="474" y="801"/>
                </a:lnTo>
                <a:lnTo>
                  <a:pt x="547" y="801"/>
                </a:lnTo>
                <a:lnTo>
                  <a:pt x="636" y="940"/>
                </a:lnTo>
                <a:lnTo>
                  <a:pt x="633" y="850"/>
                </a:lnTo>
                <a:lnTo>
                  <a:pt x="638" y="850"/>
                </a:lnTo>
                <a:lnTo>
                  <a:pt x="648" y="852"/>
                </a:lnTo>
                <a:lnTo>
                  <a:pt x="666" y="852"/>
                </a:lnTo>
                <a:lnTo>
                  <a:pt x="686" y="852"/>
                </a:lnTo>
                <a:lnTo>
                  <a:pt x="709" y="848"/>
                </a:lnTo>
                <a:lnTo>
                  <a:pt x="732" y="843"/>
                </a:lnTo>
                <a:lnTo>
                  <a:pt x="755" y="834"/>
                </a:lnTo>
                <a:lnTo>
                  <a:pt x="775" y="822"/>
                </a:lnTo>
                <a:lnTo>
                  <a:pt x="790" y="808"/>
                </a:lnTo>
                <a:lnTo>
                  <a:pt x="805" y="793"/>
                </a:lnTo>
                <a:lnTo>
                  <a:pt x="819" y="776"/>
                </a:lnTo>
                <a:lnTo>
                  <a:pt x="833" y="757"/>
                </a:lnTo>
                <a:lnTo>
                  <a:pt x="845" y="738"/>
                </a:lnTo>
                <a:lnTo>
                  <a:pt x="858" y="718"/>
                </a:lnTo>
                <a:lnTo>
                  <a:pt x="870" y="697"/>
                </a:lnTo>
                <a:lnTo>
                  <a:pt x="880" y="675"/>
                </a:lnTo>
                <a:lnTo>
                  <a:pt x="896" y="636"/>
                </a:lnTo>
                <a:lnTo>
                  <a:pt x="905" y="604"/>
                </a:lnTo>
                <a:lnTo>
                  <a:pt x="909" y="582"/>
                </a:lnTo>
                <a:lnTo>
                  <a:pt x="910" y="574"/>
                </a:lnTo>
                <a:lnTo>
                  <a:pt x="909" y="578"/>
                </a:lnTo>
                <a:lnTo>
                  <a:pt x="904" y="587"/>
                </a:lnTo>
                <a:lnTo>
                  <a:pt x="896" y="601"/>
                </a:lnTo>
                <a:lnTo>
                  <a:pt x="883" y="616"/>
                </a:lnTo>
                <a:lnTo>
                  <a:pt x="866" y="632"/>
                </a:lnTo>
                <a:lnTo>
                  <a:pt x="845" y="647"/>
                </a:lnTo>
                <a:lnTo>
                  <a:pt x="819" y="658"/>
                </a:lnTo>
                <a:lnTo>
                  <a:pt x="787" y="665"/>
                </a:lnTo>
                <a:lnTo>
                  <a:pt x="767" y="667"/>
                </a:lnTo>
                <a:lnTo>
                  <a:pt x="743" y="668"/>
                </a:lnTo>
                <a:lnTo>
                  <a:pt x="717" y="668"/>
                </a:lnTo>
                <a:lnTo>
                  <a:pt x="693" y="670"/>
                </a:lnTo>
                <a:lnTo>
                  <a:pt x="670" y="670"/>
                </a:lnTo>
                <a:lnTo>
                  <a:pt x="652" y="670"/>
                </a:lnTo>
                <a:lnTo>
                  <a:pt x="639" y="670"/>
                </a:lnTo>
                <a:lnTo>
                  <a:pt x="635" y="670"/>
                </a:lnTo>
                <a:lnTo>
                  <a:pt x="635" y="611"/>
                </a:lnTo>
                <a:lnTo>
                  <a:pt x="719" y="581"/>
                </a:lnTo>
                <a:close/>
              </a:path>
            </a:pathLst>
          </a:custGeom>
          <a:solidFill>
            <a:schemeClr val="hlink"/>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a:lstStyle/>
          <a:p>
            <a:endParaRPr lang="fr-FR"/>
          </a:p>
        </p:txBody>
      </p:sp>
    </p:spTree>
    <p:extLst>
      <p:ext uri="{BB962C8B-B14F-4D97-AF65-F5344CB8AC3E}">
        <p14:creationId xmlns:p14="http://schemas.microsoft.com/office/powerpoint/2010/main" val="349729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ppt_x</p:attrName>
                                        </p:attrNameLst>
                                      </p:cBhvr>
                                      <p:tavLst>
                                        <p:tav tm="0">
                                          <p:val>
                                            <p:strVal val="#ppt_x-.2"/>
                                          </p:val>
                                        </p:tav>
                                        <p:tav tm="100000">
                                          <p:val>
                                            <p:strVal val="#ppt_x"/>
                                          </p:val>
                                        </p:tav>
                                      </p:tavLst>
                                    </p:anim>
                                    <p:anim calcmode="lin" valueType="num">
                                      <p:cBhvr>
                                        <p:cTn id="12"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3" dur="1000"/>
                                        <p:tgtEl>
                                          <p:spTgt spid="3"/>
                                        </p:tgtEl>
                                      </p:cBhvr>
                                    </p:animEffect>
                                  </p:childTnLst>
                                </p:cTn>
                              </p:par>
                            </p:childTnLst>
                          </p:cTn>
                        </p:par>
                        <p:par>
                          <p:cTn id="14" fill="hold">
                            <p:stCondLst>
                              <p:cond delay="1500"/>
                            </p:stCondLst>
                            <p:childTnLst>
                              <p:par>
                                <p:cTn id="15" presetID="14" presetClass="entr" presetSubtype="1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par>
                                <p:cTn id="18" presetID="29"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ppt_x</p:attrName>
                                        </p:attrNameLst>
                                      </p:cBhvr>
                                      <p:tavLst>
                                        <p:tav tm="0">
                                          <p:val>
                                            <p:strVal val="#ppt_x-.2"/>
                                          </p:val>
                                        </p:tav>
                                        <p:tav tm="100000">
                                          <p:val>
                                            <p:strVal val="#ppt_x"/>
                                          </p:val>
                                        </p:tav>
                                      </p:tavLst>
                                    </p:anim>
                                    <p:anim calcmode="lin" valueType="num">
                                      <p:cBhvr>
                                        <p:cTn id="21"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6"/>
          <p:cNvSpPr txBox="1">
            <a:spLocks noChangeArrowheads="1"/>
          </p:cNvSpPr>
          <p:nvPr/>
        </p:nvSpPr>
        <p:spPr bwMode="auto">
          <a:xfrm>
            <a:off x="0" y="0"/>
            <a:ext cx="3527425" cy="52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eaLnBrk="1" hangingPunct="1">
              <a:spcBef>
                <a:spcPct val="50000"/>
              </a:spcBef>
            </a:pPr>
            <a:r>
              <a:rPr lang="fr-FR" altLang="fr-FR" sz="2800" b="1" dirty="0" smtClean="0">
                <a:effectLst>
                  <a:outerShdw blurRad="38100" dist="38100" dir="2700000" algn="tl">
                    <a:srgbClr val="000000"/>
                  </a:outerShdw>
                </a:effectLst>
                <a:latin typeface="Times New Roman" pitchFamily="18" charset="0"/>
              </a:rPr>
              <a:t>2) </a:t>
            </a:r>
            <a:r>
              <a:rPr lang="fr-FR" altLang="fr-FR" sz="2800" b="1" dirty="0">
                <a:effectLst>
                  <a:outerShdw blurRad="38100" dist="38100" dir="2700000" algn="tl">
                    <a:srgbClr val="000000"/>
                  </a:outerShdw>
                </a:effectLst>
                <a:latin typeface="Times New Roman" pitchFamily="18" charset="0"/>
              </a:rPr>
              <a:t>Analyse infrarouge</a:t>
            </a:r>
          </a:p>
        </p:txBody>
      </p:sp>
      <p:grpSp>
        <p:nvGrpSpPr>
          <p:cNvPr id="3" name="Group 30"/>
          <p:cNvGrpSpPr>
            <a:grpSpLocks/>
          </p:cNvGrpSpPr>
          <p:nvPr/>
        </p:nvGrpSpPr>
        <p:grpSpPr bwMode="auto">
          <a:xfrm>
            <a:off x="-11113" y="622300"/>
            <a:ext cx="8675688" cy="4537075"/>
            <a:chOff x="-7" y="392"/>
            <a:chExt cx="5465" cy="2858"/>
          </a:xfrm>
        </p:grpSpPr>
        <p:pic>
          <p:nvPicPr>
            <p:cNvPr id="4" name="Picture 14"/>
            <p:cNvPicPr>
              <a:picLocks noChangeAspect="1" noChangeArrowheads="1"/>
            </p:cNvPicPr>
            <p:nvPr/>
          </p:nvPicPr>
          <p:blipFill>
            <a:blip r:embed="rId2">
              <a:clrChange>
                <a:clrFrom>
                  <a:srgbClr val="C0C0C0"/>
                </a:clrFrom>
                <a:clrTo>
                  <a:srgbClr val="C0C0C0">
                    <a:alpha val="0"/>
                  </a:srgbClr>
                </a:clrTo>
              </a:clrChange>
              <a:extLst>
                <a:ext uri="{28A0092B-C50C-407E-A947-70E740481C1C}">
                  <a14:useLocalDpi xmlns:a14="http://schemas.microsoft.com/office/drawing/2010/main" val="0"/>
                </a:ext>
              </a:extLst>
            </a:blip>
            <a:srcRect b="11713"/>
            <a:stretch>
              <a:fillRect/>
            </a:stretch>
          </p:blipFill>
          <p:spPr bwMode="auto">
            <a:xfrm>
              <a:off x="-7" y="392"/>
              <a:ext cx="5465" cy="2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9"/>
            <p:cNvSpPr txBox="1">
              <a:spLocks noChangeArrowheads="1"/>
            </p:cNvSpPr>
            <p:nvPr/>
          </p:nvSpPr>
          <p:spPr bwMode="auto">
            <a:xfrm>
              <a:off x="4409" y="1613"/>
              <a:ext cx="635" cy="212"/>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fr-FR" altLang="fr-FR" sz="1600">
                  <a:solidFill>
                    <a:srgbClr val="000000"/>
                  </a:solidFill>
                  <a:latin typeface="Times New Roman" pitchFamily="18" charset="0"/>
                </a:rPr>
                <a:t>3440 cm</a:t>
              </a:r>
              <a:r>
                <a:rPr lang="fr-FR" altLang="fr-FR" sz="1600" baseline="30000">
                  <a:solidFill>
                    <a:srgbClr val="000000"/>
                  </a:solidFill>
                  <a:latin typeface="Times New Roman" pitchFamily="18" charset="0"/>
                </a:rPr>
                <a:t>-1</a:t>
              </a:r>
              <a:endParaRPr lang="fr-FR" altLang="fr-FR" sz="1600">
                <a:solidFill>
                  <a:srgbClr val="000000"/>
                </a:solidFill>
                <a:latin typeface="Times New Roman" pitchFamily="18" charset="0"/>
              </a:endParaRPr>
            </a:p>
          </p:txBody>
        </p:sp>
        <p:sp>
          <p:nvSpPr>
            <p:cNvPr id="6" name="Text Box 20"/>
            <p:cNvSpPr txBox="1">
              <a:spLocks noChangeArrowheads="1"/>
            </p:cNvSpPr>
            <p:nvPr/>
          </p:nvSpPr>
          <p:spPr bwMode="auto">
            <a:xfrm>
              <a:off x="1539" y="1276"/>
              <a:ext cx="635" cy="212"/>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fr-FR" altLang="fr-FR" sz="1600">
                  <a:solidFill>
                    <a:srgbClr val="000000"/>
                  </a:solidFill>
                  <a:latin typeface="Times New Roman" pitchFamily="18" charset="0"/>
                </a:rPr>
                <a:t>1245 cm</a:t>
              </a:r>
              <a:r>
                <a:rPr lang="fr-FR" altLang="fr-FR" sz="1600" baseline="30000">
                  <a:solidFill>
                    <a:srgbClr val="000000"/>
                  </a:solidFill>
                  <a:latin typeface="Times New Roman" pitchFamily="18" charset="0"/>
                </a:rPr>
                <a:t>-1</a:t>
              </a:r>
              <a:endParaRPr lang="fr-FR" altLang="fr-FR" sz="1600">
                <a:solidFill>
                  <a:srgbClr val="000000"/>
                </a:solidFill>
                <a:latin typeface="Times New Roman" pitchFamily="18" charset="0"/>
              </a:endParaRPr>
            </a:p>
          </p:txBody>
        </p:sp>
        <p:sp>
          <p:nvSpPr>
            <p:cNvPr id="7" name="Text Box 21"/>
            <p:cNvSpPr txBox="1">
              <a:spLocks noChangeArrowheads="1"/>
            </p:cNvSpPr>
            <p:nvPr/>
          </p:nvSpPr>
          <p:spPr bwMode="auto">
            <a:xfrm>
              <a:off x="3731" y="2130"/>
              <a:ext cx="635" cy="212"/>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endParaRPr lang="fr-FR" altLang="fr-FR" sz="1600">
                <a:solidFill>
                  <a:srgbClr val="000000"/>
                </a:solidFill>
                <a:latin typeface="Times New Roman" pitchFamily="18" charset="0"/>
              </a:endParaRPr>
            </a:p>
          </p:txBody>
        </p:sp>
        <p:sp>
          <p:nvSpPr>
            <p:cNvPr id="8" name="Text Box 22"/>
            <p:cNvSpPr txBox="1">
              <a:spLocks noChangeArrowheads="1"/>
            </p:cNvSpPr>
            <p:nvPr/>
          </p:nvSpPr>
          <p:spPr bwMode="auto">
            <a:xfrm>
              <a:off x="2249" y="982"/>
              <a:ext cx="635" cy="212"/>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fr-FR" altLang="fr-FR" sz="1600">
                  <a:solidFill>
                    <a:srgbClr val="000000"/>
                  </a:solidFill>
                  <a:latin typeface="Times New Roman" pitchFamily="18" charset="0"/>
                </a:rPr>
                <a:t>1710 cm</a:t>
              </a:r>
              <a:r>
                <a:rPr lang="fr-FR" altLang="fr-FR" sz="1600" baseline="30000">
                  <a:solidFill>
                    <a:srgbClr val="000000"/>
                  </a:solidFill>
                  <a:latin typeface="Times New Roman" pitchFamily="18" charset="0"/>
                </a:rPr>
                <a:t>-1</a:t>
              </a:r>
              <a:endParaRPr lang="fr-FR" altLang="fr-FR" sz="1600">
                <a:solidFill>
                  <a:srgbClr val="000000"/>
                </a:solidFill>
                <a:latin typeface="Times New Roman" pitchFamily="18" charset="0"/>
              </a:endParaRPr>
            </a:p>
          </p:txBody>
        </p:sp>
        <p:sp>
          <p:nvSpPr>
            <p:cNvPr id="9" name="Text Box 23"/>
            <p:cNvSpPr txBox="1">
              <a:spLocks noChangeArrowheads="1"/>
            </p:cNvSpPr>
            <p:nvPr/>
          </p:nvSpPr>
          <p:spPr bwMode="auto">
            <a:xfrm>
              <a:off x="1918" y="2338"/>
              <a:ext cx="635" cy="212"/>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endParaRPr lang="fr-FR" altLang="fr-FR" sz="1600">
                <a:solidFill>
                  <a:srgbClr val="000000"/>
                </a:solidFill>
                <a:latin typeface="Times New Roman" pitchFamily="18" charset="0"/>
              </a:endParaRPr>
            </a:p>
          </p:txBody>
        </p:sp>
        <p:sp>
          <p:nvSpPr>
            <p:cNvPr id="10" name="Text Box 29"/>
            <p:cNvSpPr txBox="1">
              <a:spLocks noChangeArrowheads="1"/>
            </p:cNvSpPr>
            <p:nvPr/>
          </p:nvSpPr>
          <p:spPr bwMode="auto">
            <a:xfrm>
              <a:off x="1713" y="1099"/>
              <a:ext cx="681" cy="212"/>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fr-FR" altLang="fr-FR" sz="1600">
                  <a:solidFill>
                    <a:srgbClr val="000000"/>
                  </a:solidFill>
                  <a:latin typeface="Times New Roman" pitchFamily="18" charset="0"/>
                </a:rPr>
                <a:t>1700 cm</a:t>
              </a:r>
              <a:r>
                <a:rPr lang="fr-FR" altLang="fr-FR" sz="1600" baseline="30000">
                  <a:solidFill>
                    <a:srgbClr val="000000"/>
                  </a:solidFill>
                  <a:latin typeface="Times New Roman" pitchFamily="18" charset="0"/>
                </a:rPr>
                <a:t>-1</a:t>
              </a:r>
              <a:endParaRPr lang="fr-FR" altLang="fr-FR" sz="1600">
                <a:solidFill>
                  <a:srgbClr val="000000"/>
                </a:solidFill>
                <a:latin typeface="Times New Roman" pitchFamily="18" charset="0"/>
              </a:endParaRPr>
            </a:p>
          </p:txBody>
        </p:sp>
      </p:grpSp>
      <p:sp>
        <p:nvSpPr>
          <p:cNvPr id="11" name="Text Box 24"/>
          <p:cNvSpPr txBox="1">
            <a:spLocks noChangeArrowheads="1"/>
          </p:cNvSpPr>
          <p:nvPr/>
        </p:nvSpPr>
        <p:spPr bwMode="auto">
          <a:xfrm>
            <a:off x="900113" y="5572125"/>
            <a:ext cx="7488237" cy="1187450"/>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13500000" algn="ctr" rotWithShape="0">
                    <a:schemeClr val="bg2">
                      <a:alpha val="50000"/>
                    </a:schemeClr>
                  </a:outerShdw>
                </a:effectLst>
              </a14:hiddenEffects>
            </a:ext>
          </a:extLst>
        </p:spPr>
        <p:txBody>
          <a:bodyPr lIns="90000" tIns="46800" rIns="90000" bIns="46800">
            <a:spAutoFit/>
          </a:bodyPr>
          <a:lstStyle/>
          <a:p>
            <a:pPr algn="just">
              <a:spcBef>
                <a:spcPct val="50000"/>
              </a:spcBef>
            </a:pPr>
            <a:r>
              <a:rPr lang="fr-FR" altLang="fr-FR" sz="2400" b="1" dirty="0">
                <a:solidFill>
                  <a:srgbClr val="FF0000"/>
                </a:solidFill>
                <a:latin typeface="Times New Roman" pitchFamily="18" charset="0"/>
              </a:rPr>
              <a:t>Selon la littérature, ces bandes d’absorption sont caractéristiques du BHET. Ceci est en accord avec les résultats des autres analyses. </a:t>
            </a:r>
          </a:p>
        </p:txBody>
      </p:sp>
      <p:sp>
        <p:nvSpPr>
          <p:cNvPr id="12" name="Freeform 15"/>
          <p:cNvSpPr>
            <a:spLocks/>
          </p:cNvSpPr>
          <p:nvPr/>
        </p:nvSpPr>
        <p:spPr bwMode="auto">
          <a:xfrm>
            <a:off x="8293100" y="5997575"/>
            <a:ext cx="815975" cy="815975"/>
          </a:xfrm>
          <a:custGeom>
            <a:avLst/>
            <a:gdLst>
              <a:gd name="T0" fmla="*/ 760 w 1027"/>
              <a:gd name="T1" fmla="*/ 632 h 1027"/>
              <a:gd name="T2" fmla="*/ 834 w 1027"/>
              <a:gd name="T3" fmla="*/ 610 h 1027"/>
              <a:gd name="T4" fmla="*/ 888 w 1027"/>
              <a:gd name="T5" fmla="*/ 548 h 1027"/>
              <a:gd name="T6" fmla="*/ 876 w 1027"/>
              <a:gd name="T7" fmla="*/ 470 h 1027"/>
              <a:gd name="T8" fmla="*/ 820 w 1027"/>
              <a:gd name="T9" fmla="*/ 398 h 1027"/>
              <a:gd name="T10" fmla="*/ 635 w 1027"/>
              <a:gd name="T11" fmla="*/ 564 h 1027"/>
              <a:gd name="T12" fmla="*/ 320 w 1027"/>
              <a:gd name="T13" fmla="*/ 658 h 1027"/>
              <a:gd name="T14" fmla="*/ 257 w 1027"/>
              <a:gd name="T15" fmla="*/ 680 h 1027"/>
              <a:gd name="T16" fmla="*/ 311 w 1027"/>
              <a:gd name="T17" fmla="*/ 576 h 1027"/>
              <a:gd name="T18" fmla="*/ 320 w 1027"/>
              <a:gd name="T19" fmla="*/ 403 h 1027"/>
              <a:gd name="T20" fmla="*/ 499 w 1027"/>
              <a:gd name="T21" fmla="*/ 271 h 1027"/>
              <a:gd name="T22" fmla="*/ 480 w 1027"/>
              <a:gd name="T23" fmla="*/ 229 h 1027"/>
              <a:gd name="T24" fmla="*/ 503 w 1027"/>
              <a:gd name="T25" fmla="*/ 191 h 1027"/>
              <a:gd name="T26" fmla="*/ 547 w 1027"/>
              <a:gd name="T27" fmla="*/ 264 h 1027"/>
              <a:gd name="T28" fmla="*/ 585 w 1027"/>
              <a:gd name="T29" fmla="*/ 338 h 1027"/>
              <a:gd name="T30" fmla="*/ 745 w 1027"/>
              <a:gd name="T31" fmla="*/ 255 h 1027"/>
              <a:gd name="T32" fmla="*/ 696 w 1027"/>
              <a:gd name="T33" fmla="*/ 172 h 1027"/>
              <a:gd name="T34" fmla="*/ 635 w 1027"/>
              <a:gd name="T35" fmla="*/ 137 h 1027"/>
              <a:gd name="T36" fmla="*/ 592 w 1027"/>
              <a:gd name="T37" fmla="*/ 125 h 1027"/>
              <a:gd name="T38" fmla="*/ 780 w 1027"/>
              <a:gd name="T39" fmla="*/ 74 h 1027"/>
              <a:gd name="T40" fmla="*/ 936 w 1027"/>
              <a:gd name="T41" fmla="*/ 222 h 1027"/>
              <a:gd name="T42" fmla="*/ 1019 w 1027"/>
              <a:gd name="T43" fmla="*/ 422 h 1027"/>
              <a:gd name="T44" fmla="*/ 1004 w 1027"/>
              <a:gd name="T45" fmla="*/ 666 h 1027"/>
              <a:gd name="T46" fmla="*/ 876 w 1027"/>
              <a:gd name="T47" fmla="*/ 876 h 1027"/>
              <a:gd name="T48" fmla="*/ 666 w 1027"/>
              <a:gd name="T49" fmla="*/ 1003 h 1027"/>
              <a:gd name="T50" fmla="*/ 410 w 1027"/>
              <a:gd name="T51" fmla="*/ 1016 h 1027"/>
              <a:gd name="T52" fmla="*/ 186 w 1027"/>
              <a:gd name="T53" fmla="*/ 909 h 1027"/>
              <a:gd name="T54" fmla="*/ 40 w 1027"/>
              <a:gd name="T55" fmla="*/ 712 h 1027"/>
              <a:gd name="T56" fmla="*/ 2 w 1027"/>
              <a:gd name="T57" fmla="*/ 460 h 1027"/>
              <a:gd name="T58" fmla="*/ 87 w 1027"/>
              <a:gd name="T59" fmla="*/ 226 h 1027"/>
              <a:gd name="T60" fmla="*/ 268 w 1027"/>
              <a:gd name="T61" fmla="*/ 62 h 1027"/>
              <a:gd name="T62" fmla="*/ 512 w 1027"/>
              <a:gd name="T63" fmla="*/ 0 h 1027"/>
              <a:gd name="T64" fmla="*/ 578 w 1027"/>
              <a:gd name="T65" fmla="*/ 4 h 1027"/>
              <a:gd name="T66" fmla="*/ 579 w 1027"/>
              <a:gd name="T67" fmla="*/ 123 h 1027"/>
              <a:gd name="T68" fmla="*/ 509 w 1027"/>
              <a:gd name="T69" fmla="*/ 116 h 1027"/>
              <a:gd name="T70" fmla="*/ 420 w 1027"/>
              <a:gd name="T71" fmla="*/ 122 h 1027"/>
              <a:gd name="T72" fmla="*/ 375 w 1027"/>
              <a:gd name="T73" fmla="*/ 134 h 1027"/>
              <a:gd name="T74" fmla="*/ 433 w 1027"/>
              <a:gd name="T75" fmla="*/ 142 h 1027"/>
              <a:gd name="T76" fmla="*/ 453 w 1027"/>
              <a:gd name="T77" fmla="*/ 200 h 1027"/>
              <a:gd name="T78" fmla="*/ 404 w 1027"/>
              <a:gd name="T79" fmla="*/ 173 h 1027"/>
              <a:gd name="T80" fmla="*/ 339 w 1027"/>
              <a:gd name="T81" fmla="*/ 191 h 1027"/>
              <a:gd name="T82" fmla="*/ 277 w 1027"/>
              <a:gd name="T83" fmla="*/ 262 h 1027"/>
              <a:gd name="T84" fmla="*/ 298 w 1027"/>
              <a:gd name="T85" fmla="*/ 333 h 1027"/>
              <a:gd name="T86" fmla="*/ 165 w 1027"/>
              <a:gd name="T87" fmla="*/ 468 h 1027"/>
              <a:gd name="T88" fmla="*/ 127 w 1027"/>
              <a:gd name="T89" fmla="*/ 568 h 1027"/>
              <a:gd name="T90" fmla="*/ 154 w 1027"/>
              <a:gd name="T91" fmla="*/ 673 h 1027"/>
              <a:gd name="T92" fmla="*/ 213 w 1027"/>
              <a:gd name="T93" fmla="*/ 773 h 1027"/>
              <a:gd name="T94" fmla="*/ 267 w 1027"/>
              <a:gd name="T95" fmla="*/ 829 h 1027"/>
              <a:gd name="T96" fmla="*/ 259 w 1027"/>
              <a:gd name="T97" fmla="*/ 808 h 1027"/>
              <a:gd name="T98" fmla="*/ 257 w 1027"/>
              <a:gd name="T99" fmla="*/ 680 h 1027"/>
              <a:gd name="T100" fmla="*/ 284 w 1027"/>
              <a:gd name="T101" fmla="*/ 754 h 1027"/>
              <a:gd name="T102" fmla="*/ 305 w 1027"/>
              <a:gd name="T103" fmla="*/ 820 h 1027"/>
              <a:gd name="T104" fmla="*/ 377 w 1027"/>
              <a:gd name="T105" fmla="*/ 846 h 1027"/>
              <a:gd name="T106" fmla="*/ 470 w 1027"/>
              <a:gd name="T107" fmla="*/ 841 h 1027"/>
              <a:gd name="T108" fmla="*/ 633 w 1027"/>
              <a:gd name="T109" fmla="*/ 850 h 1027"/>
              <a:gd name="T110" fmla="*/ 709 w 1027"/>
              <a:gd name="T111" fmla="*/ 848 h 1027"/>
              <a:gd name="T112" fmla="*/ 805 w 1027"/>
              <a:gd name="T113" fmla="*/ 793 h 1027"/>
              <a:gd name="T114" fmla="*/ 870 w 1027"/>
              <a:gd name="T115" fmla="*/ 697 h 1027"/>
              <a:gd name="T116" fmla="*/ 910 w 1027"/>
              <a:gd name="T117" fmla="*/ 574 h 1027"/>
              <a:gd name="T118" fmla="*/ 866 w 1027"/>
              <a:gd name="T119" fmla="*/ 632 h 1027"/>
              <a:gd name="T120" fmla="*/ 743 w 1027"/>
              <a:gd name="T121" fmla="*/ 668 h 1027"/>
              <a:gd name="T122" fmla="*/ 639 w 1027"/>
              <a:gd name="T123" fmla="*/ 670 h 1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7" h="1027">
                <a:moveTo>
                  <a:pt x="719" y="581"/>
                </a:moveTo>
                <a:lnTo>
                  <a:pt x="749" y="628"/>
                </a:lnTo>
                <a:lnTo>
                  <a:pt x="750" y="629"/>
                </a:lnTo>
                <a:lnTo>
                  <a:pt x="753" y="630"/>
                </a:lnTo>
                <a:lnTo>
                  <a:pt x="760" y="632"/>
                </a:lnTo>
                <a:lnTo>
                  <a:pt x="769" y="632"/>
                </a:lnTo>
                <a:lnTo>
                  <a:pt x="781" y="630"/>
                </a:lnTo>
                <a:lnTo>
                  <a:pt x="796" y="627"/>
                </a:lnTo>
                <a:lnTo>
                  <a:pt x="813" y="620"/>
                </a:lnTo>
                <a:lnTo>
                  <a:pt x="834" y="610"/>
                </a:lnTo>
                <a:lnTo>
                  <a:pt x="851" y="598"/>
                </a:lnTo>
                <a:lnTo>
                  <a:pt x="865" y="587"/>
                </a:lnTo>
                <a:lnTo>
                  <a:pt x="875" y="574"/>
                </a:lnTo>
                <a:lnTo>
                  <a:pt x="883" y="561"/>
                </a:lnTo>
                <a:lnTo>
                  <a:pt x="888" y="548"/>
                </a:lnTo>
                <a:lnTo>
                  <a:pt x="890" y="534"/>
                </a:lnTo>
                <a:lnTo>
                  <a:pt x="891" y="521"/>
                </a:lnTo>
                <a:lnTo>
                  <a:pt x="890" y="507"/>
                </a:lnTo>
                <a:lnTo>
                  <a:pt x="886" y="489"/>
                </a:lnTo>
                <a:lnTo>
                  <a:pt x="876" y="470"/>
                </a:lnTo>
                <a:lnTo>
                  <a:pt x="865" y="451"/>
                </a:lnTo>
                <a:lnTo>
                  <a:pt x="851" y="434"/>
                </a:lnTo>
                <a:lnTo>
                  <a:pt x="838" y="419"/>
                </a:lnTo>
                <a:lnTo>
                  <a:pt x="827" y="406"/>
                </a:lnTo>
                <a:lnTo>
                  <a:pt x="820" y="398"/>
                </a:lnTo>
                <a:lnTo>
                  <a:pt x="817" y="396"/>
                </a:lnTo>
                <a:lnTo>
                  <a:pt x="660" y="488"/>
                </a:lnTo>
                <a:lnTo>
                  <a:pt x="719" y="581"/>
                </a:lnTo>
                <a:lnTo>
                  <a:pt x="635" y="611"/>
                </a:lnTo>
                <a:lnTo>
                  <a:pt x="635" y="564"/>
                </a:lnTo>
                <a:lnTo>
                  <a:pt x="514" y="749"/>
                </a:lnTo>
                <a:lnTo>
                  <a:pt x="547" y="801"/>
                </a:lnTo>
                <a:lnTo>
                  <a:pt x="474" y="801"/>
                </a:lnTo>
                <a:lnTo>
                  <a:pt x="474" y="658"/>
                </a:lnTo>
                <a:lnTo>
                  <a:pt x="320" y="658"/>
                </a:lnTo>
                <a:lnTo>
                  <a:pt x="318" y="660"/>
                </a:lnTo>
                <a:lnTo>
                  <a:pt x="311" y="668"/>
                </a:lnTo>
                <a:lnTo>
                  <a:pt x="302" y="682"/>
                </a:lnTo>
                <a:lnTo>
                  <a:pt x="294" y="702"/>
                </a:lnTo>
                <a:lnTo>
                  <a:pt x="257" y="680"/>
                </a:lnTo>
                <a:lnTo>
                  <a:pt x="265" y="662"/>
                </a:lnTo>
                <a:lnTo>
                  <a:pt x="275" y="640"/>
                </a:lnTo>
                <a:lnTo>
                  <a:pt x="288" y="618"/>
                </a:lnTo>
                <a:lnTo>
                  <a:pt x="299" y="596"/>
                </a:lnTo>
                <a:lnTo>
                  <a:pt x="311" y="576"/>
                </a:lnTo>
                <a:lnTo>
                  <a:pt x="320" y="561"/>
                </a:lnTo>
                <a:lnTo>
                  <a:pt x="326" y="550"/>
                </a:lnTo>
                <a:lnTo>
                  <a:pt x="328" y="546"/>
                </a:lnTo>
                <a:lnTo>
                  <a:pt x="410" y="595"/>
                </a:lnTo>
                <a:lnTo>
                  <a:pt x="320" y="403"/>
                </a:lnTo>
                <a:lnTo>
                  <a:pt x="260" y="406"/>
                </a:lnTo>
                <a:lnTo>
                  <a:pt x="298" y="333"/>
                </a:lnTo>
                <a:lnTo>
                  <a:pt x="409" y="407"/>
                </a:lnTo>
                <a:lnTo>
                  <a:pt x="499" y="272"/>
                </a:lnTo>
                <a:lnTo>
                  <a:pt x="499" y="271"/>
                </a:lnTo>
                <a:lnTo>
                  <a:pt x="497" y="267"/>
                </a:lnTo>
                <a:lnTo>
                  <a:pt x="495" y="260"/>
                </a:lnTo>
                <a:lnTo>
                  <a:pt x="492" y="251"/>
                </a:lnTo>
                <a:lnTo>
                  <a:pt x="487" y="240"/>
                </a:lnTo>
                <a:lnTo>
                  <a:pt x="480" y="229"/>
                </a:lnTo>
                <a:lnTo>
                  <a:pt x="470" y="217"/>
                </a:lnTo>
                <a:lnTo>
                  <a:pt x="457" y="205"/>
                </a:lnTo>
                <a:lnTo>
                  <a:pt x="492" y="178"/>
                </a:lnTo>
                <a:lnTo>
                  <a:pt x="497" y="184"/>
                </a:lnTo>
                <a:lnTo>
                  <a:pt x="503" y="191"/>
                </a:lnTo>
                <a:lnTo>
                  <a:pt x="508" y="198"/>
                </a:lnTo>
                <a:lnTo>
                  <a:pt x="514" y="205"/>
                </a:lnTo>
                <a:lnTo>
                  <a:pt x="524" y="222"/>
                </a:lnTo>
                <a:lnTo>
                  <a:pt x="535" y="241"/>
                </a:lnTo>
                <a:lnTo>
                  <a:pt x="547" y="264"/>
                </a:lnTo>
                <a:lnTo>
                  <a:pt x="559" y="286"/>
                </a:lnTo>
                <a:lnTo>
                  <a:pt x="569" y="306"/>
                </a:lnTo>
                <a:lnTo>
                  <a:pt x="577" y="323"/>
                </a:lnTo>
                <a:lnTo>
                  <a:pt x="583" y="333"/>
                </a:lnTo>
                <a:lnTo>
                  <a:pt x="585" y="338"/>
                </a:lnTo>
                <a:lnTo>
                  <a:pt x="491" y="388"/>
                </a:lnTo>
                <a:lnTo>
                  <a:pt x="709" y="412"/>
                </a:lnTo>
                <a:lnTo>
                  <a:pt x="827" y="218"/>
                </a:lnTo>
                <a:lnTo>
                  <a:pt x="746" y="259"/>
                </a:lnTo>
                <a:lnTo>
                  <a:pt x="745" y="255"/>
                </a:lnTo>
                <a:lnTo>
                  <a:pt x="741" y="244"/>
                </a:lnTo>
                <a:lnTo>
                  <a:pt x="734" y="229"/>
                </a:lnTo>
                <a:lnTo>
                  <a:pt x="723" y="210"/>
                </a:lnTo>
                <a:lnTo>
                  <a:pt x="711" y="192"/>
                </a:lnTo>
                <a:lnTo>
                  <a:pt x="696" y="172"/>
                </a:lnTo>
                <a:lnTo>
                  <a:pt x="678" y="156"/>
                </a:lnTo>
                <a:lnTo>
                  <a:pt x="658" y="145"/>
                </a:lnTo>
                <a:lnTo>
                  <a:pt x="651" y="141"/>
                </a:lnTo>
                <a:lnTo>
                  <a:pt x="643" y="139"/>
                </a:lnTo>
                <a:lnTo>
                  <a:pt x="635" y="137"/>
                </a:lnTo>
                <a:lnTo>
                  <a:pt x="626" y="133"/>
                </a:lnTo>
                <a:lnTo>
                  <a:pt x="618" y="131"/>
                </a:lnTo>
                <a:lnTo>
                  <a:pt x="609" y="129"/>
                </a:lnTo>
                <a:lnTo>
                  <a:pt x="601" y="127"/>
                </a:lnTo>
                <a:lnTo>
                  <a:pt x="592" y="125"/>
                </a:lnTo>
                <a:lnTo>
                  <a:pt x="616" y="10"/>
                </a:lnTo>
                <a:lnTo>
                  <a:pt x="660" y="20"/>
                </a:lnTo>
                <a:lnTo>
                  <a:pt x="701" y="35"/>
                </a:lnTo>
                <a:lnTo>
                  <a:pt x="742" y="54"/>
                </a:lnTo>
                <a:lnTo>
                  <a:pt x="780" y="74"/>
                </a:lnTo>
                <a:lnTo>
                  <a:pt x="815" y="99"/>
                </a:lnTo>
                <a:lnTo>
                  <a:pt x="850" y="125"/>
                </a:lnTo>
                <a:lnTo>
                  <a:pt x="881" y="155"/>
                </a:lnTo>
                <a:lnTo>
                  <a:pt x="910" y="187"/>
                </a:lnTo>
                <a:lnTo>
                  <a:pt x="936" y="222"/>
                </a:lnTo>
                <a:lnTo>
                  <a:pt x="959" y="258"/>
                </a:lnTo>
                <a:lnTo>
                  <a:pt x="979" y="297"/>
                </a:lnTo>
                <a:lnTo>
                  <a:pt x="996" y="337"/>
                </a:lnTo>
                <a:lnTo>
                  <a:pt x="1010" y="378"/>
                </a:lnTo>
                <a:lnTo>
                  <a:pt x="1019" y="422"/>
                </a:lnTo>
                <a:lnTo>
                  <a:pt x="1025" y="467"/>
                </a:lnTo>
                <a:lnTo>
                  <a:pt x="1027" y="513"/>
                </a:lnTo>
                <a:lnTo>
                  <a:pt x="1025" y="566"/>
                </a:lnTo>
                <a:lnTo>
                  <a:pt x="1017" y="617"/>
                </a:lnTo>
                <a:lnTo>
                  <a:pt x="1004" y="666"/>
                </a:lnTo>
                <a:lnTo>
                  <a:pt x="987" y="712"/>
                </a:lnTo>
                <a:lnTo>
                  <a:pt x="965" y="757"/>
                </a:lnTo>
                <a:lnTo>
                  <a:pt x="940" y="800"/>
                </a:lnTo>
                <a:lnTo>
                  <a:pt x="910" y="840"/>
                </a:lnTo>
                <a:lnTo>
                  <a:pt x="876" y="876"/>
                </a:lnTo>
                <a:lnTo>
                  <a:pt x="840" y="909"/>
                </a:lnTo>
                <a:lnTo>
                  <a:pt x="800" y="939"/>
                </a:lnTo>
                <a:lnTo>
                  <a:pt x="758" y="964"/>
                </a:lnTo>
                <a:lnTo>
                  <a:pt x="713" y="986"/>
                </a:lnTo>
                <a:lnTo>
                  <a:pt x="666" y="1003"/>
                </a:lnTo>
                <a:lnTo>
                  <a:pt x="616" y="1016"/>
                </a:lnTo>
                <a:lnTo>
                  <a:pt x="565" y="1024"/>
                </a:lnTo>
                <a:lnTo>
                  <a:pt x="512" y="1027"/>
                </a:lnTo>
                <a:lnTo>
                  <a:pt x="461" y="1024"/>
                </a:lnTo>
                <a:lnTo>
                  <a:pt x="410" y="1016"/>
                </a:lnTo>
                <a:lnTo>
                  <a:pt x="360" y="1003"/>
                </a:lnTo>
                <a:lnTo>
                  <a:pt x="313" y="986"/>
                </a:lnTo>
                <a:lnTo>
                  <a:pt x="268" y="964"/>
                </a:lnTo>
                <a:lnTo>
                  <a:pt x="227" y="939"/>
                </a:lnTo>
                <a:lnTo>
                  <a:pt x="186" y="909"/>
                </a:lnTo>
                <a:lnTo>
                  <a:pt x="151" y="876"/>
                </a:lnTo>
                <a:lnTo>
                  <a:pt x="117" y="840"/>
                </a:lnTo>
                <a:lnTo>
                  <a:pt x="87" y="800"/>
                </a:lnTo>
                <a:lnTo>
                  <a:pt x="62" y="757"/>
                </a:lnTo>
                <a:lnTo>
                  <a:pt x="40" y="712"/>
                </a:lnTo>
                <a:lnTo>
                  <a:pt x="23" y="666"/>
                </a:lnTo>
                <a:lnTo>
                  <a:pt x="10" y="617"/>
                </a:lnTo>
                <a:lnTo>
                  <a:pt x="2" y="566"/>
                </a:lnTo>
                <a:lnTo>
                  <a:pt x="0" y="513"/>
                </a:lnTo>
                <a:lnTo>
                  <a:pt x="2" y="460"/>
                </a:lnTo>
                <a:lnTo>
                  <a:pt x="10" y="409"/>
                </a:lnTo>
                <a:lnTo>
                  <a:pt x="23" y="360"/>
                </a:lnTo>
                <a:lnTo>
                  <a:pt x="40" y="314"/>
                </a:lnTo>
                <a:lnTo>
                  <a:pt x="62" y="269"/>
                </a:lnTo>
                <a:lnTo>
                  <a:pt x="87" y="226"/>
                </a:lnTo>
                <a:lnTo>
                  <a:pt x="117" y="186"/>
                </a:lnTo>
                <a:lnTo>
                  <a:pt x="151" y="150"/>
                </a:lnTo>
                <a:lnTo>
                  <a:pt x="186" y="117"/>
                </a:lnTo>
                <a:lnTo>
                  <a:pt x="227" y="87"/>
                </a:lnTo>
                <a:lnTo>
                  <a:pt x="268" y="62"/>
                </a:lnTo>
                <a:lnTo>
                  <a:pt x="313" y="40"/>
                </a:lnTo>
                <a:lnTo>
                  <a:pt x="360" y="23"/>
                </a:lnTo>
                <a:lnTo>
                  <a:pt x="410" y="10"/>
                </a:lnTo>
                <a:lnTo>
                  <a:pt x="461" y="2"/>
                </a:lnTo>
                <a:lnTo>
                  <a:pt x="512" y="0"/>
                </a:lnTo>
                <a:lnTo>
                  <a:pt x="526" y="0"/>
                </a:lnTo>
                <a:lnTo>
                  <a:pt x="539" y="1"/>
                </a:lnTo>
                <a:lnTo>
                  <a:pt x="552" y="1"/>
                </a:lnTo>
                <a:lnTo>
                  <a:pt x="565" y="2"/>
                </a:lnTo>
                <a:lnTo>
                  <a:pt x="578" y="4"/>
                </a:lnTo>
                <a:lnTo>
                  <a:pt x="591" y="5"/>
                </a:lnTo>
                <a:lnTo>
                  <a:pt x="603" y="8"/>
                </a:lnTo>
                <a:lnTo>
                  <a:pt x="616" y="10"/>
                </a:lnTo>
                <a:lnTo>
                  <a:pt x="592" y="125"/>
                </a:lnTo>
                <a:lnTo>
                  <a:pt x="579" y="123"/>
                </a:lnTo>
                <a:lnTo>
                  <a:pt x="565" y="121"/>
                </a:lnTo>
                <a:lnTo>
                  <a:pt x="552" y="119"/>
                </a:lnTo>
                <a:lnTo>
                  <a:pt x="538" y="117"/>
                </a:lnTo>
                <a:lnTo>
                  <a:pt x="523" y="117"/>
                </a:lnTo>
                <a:lnTo>
                  <a:pt x="509" y="116"/>
                </a:lnTo>
                <a:lnTo>
                  <a:pt x="494" y="116"/>
                </a:lnTo>
                <a:lnTo>
                  <a:pt x="480" y="116"/>
                </a:lnTo>
                <a:lnTo>
                  <a:pt x="458" y="117"/>
                </a:lnTo>
                <a:lnTo>
                  <a:pt x="438" y="118"/>
                </a:lnTo>
                <a:lnTo>
                  <a:pt x="420" y="122"/>
                </a:lnTo>
                <a:lnTo>
                  <a:pt x="405" y="125"/>
                </a:lnTo>
                <a:lnTo>
                  <a:pt x="393" y="129"/>
                </a:lnTo>
                <a:lnTo>
                  <a:pt x="383" y="131"/>
                </a:lnTo>
                <a:lnTo>
                  <a:pt x="378" y="133"/>
                </a:lnTo>
                <a:lnTo>
                  <a:pt x="375" y="134"/>
                </a:lnTo>
                <a:lnTo>
                  <a:pt x="379" y="134"/>
                </a:lnTo>
                <a:lnTo>
                  <a:pt x="387" y="134"/>
                </a:lnTo>
                <a:lnTo>
                  <a:pt x="398" y="134"/>
                </a:lnTo>
                <a:lnTo>
                  <a:pt x="415" y="137"/>
                </a:lnTo>
                <a:lnTo>
                  <a:pt x="433" y="142"/>
                </a:lnTo>
                <a:lnTo>
                  <a:pt x="453" y="149"/>
                </a:lnTo>
                <a:lnTo>
                  <a:pt x="472" y="162"/>
                </a:lnTo>
                <a:lnTo>
                  <a:pt x="492" y="178"/>
                </a:lnTo>
                <a:lnTo>
                  <a:pt x="457" y="205"/>
                </a:lnTo>
                <a:lnTo>
                  <a:pt x="453" y="200"/>
                </a:lnTo>
                <a:lnTo>
                  <a:pt x="448" y="196"/>
                </a:lnTo>
                <a:lnTo>
                  <a:pt x="443" y="193"/>
                </a:lnTo>
                <a:lnTo>
                  <a:pt x="439" y="190"/>
                </a:lnTo>
                <a:lnTo>
                  <a:pt x="420" y="179"/>
                </a:lnTo>
                <a:lnTo>
                  <a:pt x="404" y="173"/>
                </a:lnTo>
                <a:lnTo>
                  <a:pt x="389" y="172"/>
                </a:lnTo>
                <a:lnTo>
                  <a:pt x="375" y="173"/>
                </a:lnTo>
                <a:lnTo>
                  <a:pt x="363" y="178"/>
                </a:lnTo>
                <a:lnTo>
                  <a:pt x="350" y="184"/>
                </a:lnTo>
                <a:lnTo>
                  <a:pt x="339" y="191"/>
                </a:lnTo>
                <a:lnTo>
                  <a:pt x="327" y="198"/>
                </a:lnTo>
                <a:lnTo>
                  <a:pt x="313" y="210"/>
                </a:lnTo>
                <a:lnTo>
                  <a:pt x="299" y="226"/>
                </a:lnTo>
                <a:lnTo>
                  <a:pt x="288" y="244"/>
                </a:lnTo>
                <a:lnTo>
                  <a:pt x="277" y="262"/>
                </a:lnTo>
                <a:lnTo>
                  <a:pt x="269" y="279"/>
                </a:lnTo>
                <a:lnTo>
                  <a:pt x="264" y="293"/>
                </a:lnTo>
                <a:lnTo>
                  <a:pt x="259" y="304"/>
                </a:lnTo>
                <a:lnTo>
                  <a:pt x="258" y="307"/>
                </a:lnTo>
                <a:lnTo>
                  <a:pt x="298" y="333"/>
                </a:lnTo>
                <a:lnTo>
                  <a:pt x="260" y="406"/>
                </a:lnTo>
                <a:lnTo>
                  <a:pt x="99" y="415"/>
                </a:lnTo>
                <a:lnTo>
                  <a:pt x="174" y="456"/>
                </a:lnTo>
                <a:lnTo>
                  <a:pt x="171" y="459"/>
                </a:lnTo>
                <a:lnTo>
                  <a:pt x="165" y="468"/>
                </a:lnTo>
                <a:lnTo>
                  <a:pt x="157" y="483"/>
                </a:lnTo>
                <a:lnTo>
                  <a:pt x="146" y="500"/>
                </a:lnTo>
                <a:lnTo>
                  <a:pt x="137" y="522"/>
                </a:lnTo>
                <a:lnTo>
                  <a:pt x="130" y="545"/>
                </a:lnTo>
                <a:lnTo>
                  <a:pt x="127" y="568"/>
                </a:lnTo>
                <a:lnTo>
                  <a:pt x="128" y="591"/>
                </a:lnTo>
                <a:lnTo>
                  <a:pt x="132" y="611"/>
                </a:lnTo>
                <a:lnTo>
                  <a:pt x="138" y="632"/>
                </a:lnTo>
                <a:lnTo>
                  <a:pt x="145" y="652"/>
                </a:lnTo>
                <a:lnTo>
                  <a:pt x="154" y="673"/>
                </a:lnTo>
                <a:lnTo>
                  <a:pt x="165" y="694"/>
                </a:lnTo>
                <a:lnTo>
                  <a:pt x="175" y="716"/>
                </a:lnTo>
                <a:lnTo>
                  <a:pt x="188" y="735"/>
                </a:lnTo>
                <a:lnTo>
                  <a:pt x="200" y="756"/>
                </a:lnTo>
                <a:lnTo>
                  <a:pt x="213" y="773"/>
                </a:lnTo>
                <a:lnTo>
                  <a:pt x="227" y="789"/>
                </a:lnTo>
                <a:lnTo>
                  <a:pt x="238" y="802"/>
                </a:lnTo>
                <a:lnTo>
                  <a:pt x="250" y="814"/>
                </a:lnTo>
                <a:lnTo>
                  <a:pt x="260" y="822"/>
                </a:lnTo>
                <a:lnTo>
                  <a:pt x="267" y="829"/>
                </a:lnTo>
                <a:lnTo>
                  <a:pt x="272" y="832"/>
                </a:lnTo>
                <a:lnTo>
                  <a:pt x="274" y="833"/>
                </a:lnTo>
                <a:lnTo>
                  <a:pt x="272" y="830"/>
                </a:lnTo>
                <a:lnTo>
                  <a:pt x="266" y="822"/>
                </a:lnTo>
                <a:lnTo>
                  <a:pt x="259" y="808"/>
                </a:lnTo>
                <a:lnTo>
                  <a:pt x="251" y="789"/>
                </a:lnTo>
                <a:lnTo>
                  <a:pt x="245" y="766"/>
                </a:lnTo>
                <a:lnTo>
                  <a:pt x="243" y="740"/>
                </a:lnTo>
                <a:lnTo>
                  <a:pt x="246" y="711"/>
                </a:lnTo>
                <a:lnTo>
                  <a:pt x="257" y="680"/>
                </a:lnTo>
                <a:lnTo>
                  <a:pt x="294" y="702"/>
                </a:lnTo>
                <a:lnTo>
                  <a:pt x="290" y="713"/>
                </a:lnTo>
                <a:lnTo>
                  <a:pt x="287" y="725"/>
                </a:lnTo>
                <a:lnTo>
                  <a:pt x="286" y="739"/>
                </a:lnTo>
                <a:lnTo>
                  <a:pt x="284" y="754"/>
                </a:lnTo>
                <a:lnTo>
                  <a:pt x="284" y="774"/>
                </a:lnTo>
                <a:lnTo>
                  <a:pt x="288" y="791"/>
                </a:lnTo>
                <a:lnTo>
                  <a:pt x="291" y="803"/>
                </a:lnTo>
                <a:lnTo>
                  <a:pt x="298" y="812"/>
                </a:lnTo>
                <a:lnTo>
                  <a:pt x="305" y="820"/>
                </a:lnTo>
                <a:lnTo>
                  <a:pt x="314" y="827"/>
                </a:lnTo>
                <a:lnTo>
                  <a:pt x="325" y="833"/>
                </a:lnTo>
                <a:lnTo>
                  <a:pt x="336" y="838"/>
                </a:lnTo>
                <a:lnTo>
                  <a:pt x="355" y="843"/>
                </a:lnTo>
                <a:lnTo>
                  <a:pt x="377" y="846"/>
                </a:lnTo>
                <a:lnTo>
                  <a:pt x="400" y="847"/>
                </a:lnTo>
                <a:lnTo>
                  <a:pt x="421" y="846"/>
                </a:lnTo>
                <a:lnTo>
                  <a:pt x="442" y="845"/>
                </a:lnTo>
                <a:lnTo>
                  <a:pt x="459" y="842"/>
                </a:lnTo>
                <a:lnTo>
                  <a:pt x="470" y="841"/>
                </a:lnTo>
                <a:lnTo>
                  <a:pt x="474" y="840"/>
                </a:lnTo>
                <a:lnTo>
                  <a:pt x="474" y="801"/>
                </a:lnTo>
                <a:lnTo>
                  <a:pt x="547" y="801"/>
                </a:lnTo>
                <a:lnTo>
                  <a:pt x="636" y="940"/>
                </a:lnTo>
                <a:lnTo>
                  <a:pt x="633" y="850"/>
                </a:lnTo>
                <a:lnTo>
                  <a:pt x="638" y="850"/>
                </a:lnTo>
                <a:lnTo>
                  <a:pt x="648" y="852"/>
                </a:lnTo>
                <a:lnTo>
                  <a:pt x="666" y="852"/>
                </a:lnTo>
                <a:lnTo>
                  <a:pt x="686" y="852"/>
                </a:lnTo>
                <a:lnTo>
                  <a:pt x="709" y="848"/>
                </a:lnTo>
                <a:lnTo>
                  <a:pt x="732" y="843"/>
                </a:lnTo>
                <a:lnTo>
                  <a:pt x="755" y="834"/>
                </a:lnTo>
                <a:lnTo>
                  <a:pt x="775" y="822"/>
                </a:lnTo>
                <a:lnTo>
                  <a:pt x="790" y="808"/>
                </a:lnTo>
                <a:lnTo>
                  <a:pt x="805" y="793"/>
                </a:lnTo>
                <a:lnTo>
                  <a:pt x="819" y="776"/>
                </a:lnTo>
                <a:lnTo>
                  <a:pt x="833" y="757"/>
                </a:lnTo>
                <a:lnTo>
                  <a:pt x="845" y="738"/>
                </a:lnTo>
                <a:lnTo>
                  <a:pt x="858" y="718"/>
                </a:lnTo>
                <a:lnTo>
                  <a:pt x="870" y="697"/>
                </a:lnTo>
                <a:lnTo>
                  <a:pt x="880" y="675"/>
                </a:lnTo>
                <a:lnTo>
                  <a:pt x="896" y="636"/>
                </a:lnTo>
                <a:lnTo>
                  <a:pt x="905" y="604"/>
                </a:lnTo>
                <a:lnTo>
                  <a:pt x="909" y="582"/>
                </a:lnTo>
                <a:lnTo>
                  <a:pt x="910" y="574"/>
                </a:lnTo>
                <a:lnTo>
                  <a:pt x="909" y="578"/>
                </a:lnTo>
                <a:lnTo>
                  <a:pt x="904" y="587"/>
                </a:lnTo>
                <a:lnTo>
                  <a:pt x="896" y="601"/>
                </a:lnTo>
                <a:lnTo>
                  <a:pt x="883" y="616"/>
                </a:lnTo>
                <a:lnTo>
                  <a:pt x="866" y="632"/>
                </a:lnTo>
                <a:lnTo>
                  <a:pt x="845" y="647"/>
                </a:lnTo>
                <a:lnTo>
                  <a:pt x="819" y="658"/>
                </a:lnTo>
                <a:lnTo>
                  <a:pt x="787" y="665"/>
                </a:lnTo>
                <a:lnTo>
                  <a:pt x="767" y="667"/>
                </a:lnTo>
                <a:lnTo>
                  <a:pt x="743" y="668"/>
                </a:lnTo>
                <a:lnTo>
                  <a:pt x="717" y="668"/>
                </a:lnTo>
                <a:lnTo>
                  <a:pt x="693" y="670"/>
                </a:lnTo>
                <a:lnTo>
                  <a:pt x="670" y="670"/>
                </a:lnTo>
                <a:lnTo>
                  <a:pt x="652" y="670"/>
                </a:lnTo>
                <a:lnTo>
                  <a:pt x="639" y="670"/>
                </a:lnTo>
                <a:lnTo>
                  <a:pt x="635" y="670"/>
                </a:lnTo>
                <a:lnTo>
                  <a:pt x="635" y="611"/>
                </a:lnTo>
                <a:lnTo>
                  <a:pt x="719" y="581"/>
                </a:lnTo>
                <a:close/>
              </a:path>
            </a:pathLst>
          </a:custGeom>
          <a:solidFill>
            <a:schemeClr val="hlink"/>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a:lstStyle/>
          <a:p>
            <a:endParaRPr lang="fr-FR"/>
          </a:p>
        </p:txBody>
      </p:sp>
    </p:spTree>
    <p:extLst>
      <p:ext uri="{BB962C8B-B14F-4D97-AF65-F5344CB8AC3E}">
        <p14:creationId xmlns:p14="http://schemas.microsoft.com/office/powerpoint/2010/main" val="372640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ppt_x</p:attrName>
                                        </p:attrNameLst>
                                      </p:cBhvr>
                                      <p:tavLst>
                                        <p:tav tm="0">
                                          <p:val>
                                            <p:strVal val="#ppt_x-.2"/>
                                          </p:val>
                                        </p:tav>
                                        <p:tav tm="100000">
                                          <p:val>
                                            <p:strVal val="#ppt_x"/>
                                          </p:val>
                                        </p:tav>
                                      </p:tavLst>
                                    </p:anim>
                                    <p:anim calcmode="lin" valueType="num">
                                      <p:cBhvr>
                                        <p:cTn id="14"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ppt_x</p:attrName>
                                        </p:attrNameLst>
                                      </p:cBhvr>
                                      <p:tavLst>
                                        <p:tav tm="0">
                                          <p:val>
                                            <p:strVal val="#ppt_x-.2"/>
                                          </p:val>
                                        </p:tav>
                                        <p:tav tm="100000">
                                          <p:val>
                                            <p:strVal val="#ppt_x"/>
                                          </p:val>
                                        </p:tav>
                                      </p:tavLst>
                                    </p:anim>
                                    <p:anim calcmode="lin" valueType="num">
                                      <p:cBhvr>
                                        <p:cTn id="21"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2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2"/>
          <p:cNvSpPr txBox="1">
            <a:spLocks noChangeArrowheads="1"/>
          </p:cNvSpPr>
          <p:nvPr/>
        </p:nvSpPr>
        <p:spPr bwMode="auto">
          <a:xfrm>
            <a:off x="250825" y="450403"/>
            <a:ext cx="8497888" cy="946150"/>
          </a:xfrm>
          <a:prstGeom prst="rect">
            <a:avLst/>
          </a:prstGeom>
          <a:solidFill>
            <a:schemeClr val="bg1"/>
          </a:solidFill>
          <a:ln>
            <a:noFill/>
          </a:ln>
          <a:effectLst/>
        </p:spPr>
        <p:txBody>
          <a:bodyPr lIns="90000" tIns="46800" rIns="90000" bIns="46800">
            <a:spAutoFit/>
          </a:bodyPr>
          <a:lstStyle/>
          <a:p>
            <a:pPr algn="just">
              <a:spcBef>
                <a:spcPct val="50000"/>
              </a:spcBef>
            </a:pPr>
            <a:r>
              <a:rPr lang="fr-FR" altLang="fr-FR" sz="2800" b="1" dirty="0">
                <a:solidFill>
                  <a:srgbClr val="000000"/>
                </a:solidFill>
                <a:latin typeface="Times New Roman" pitchFamily="18" charset="0"/>
              </a:rPr>
              <a:t>La glycolyse de déchets de PET en présence d’éthylène glycol forme du BHET et des oligomères.</a:t>
            </a:r>
          </a:p>
        </p:txBody>
      </p:sp>
      <p:sp>
        <p:nvSpPr>
          <p:cNvPr id="3" name="Text Box 16"/>
          <p:cNvSpPr txBox="1">
            <a:spLocks noChangeArrowheads="1"/>
          </p:cNvSpPr>
          <p:nvPr/>
        </p:nvSpPr>
        <p:spPr bwMode="auto">
          <a:xfrm>
            <a:off x="233818" y="1628800"/>
            <a:ext cx="8514895" cy="1373188"/>
          </a:xfrm>
          <a:prstGeom prst="rect">
            <a:avLst/>
          </a:prstGeom>
          <a:solidFill>
            <a:schemeClr val="bg1"/>
          </a:solidFill>
          <a:ln>
            <a:noFill/>
          </a:ln>
          <a:effectLst/>
        </p:spPr>
        <p:txBody>
          <a:bodyPr wrap="square">
            <a:spAutoFit/>
          </a:bodyPr>
          <a:lstStyle/>
          <a:p>
            <a:pPr eaLnBrk="1" hangingPunct="1">
              <a:spcBef>
                <a:spcPct val="50000"/>
              </a:spcBef>
            </a:pPr>
            <a:r>
              <a:rPr lang="fr-FR" altLang="fr-FR" sz="2800" b="1" dirty="0">
                <a:solidFill>
                  <a:srgbClr val="000000"/>
                </a:solidFill>
                <a:latin typeface="Times New Roman" pitchFamily="18" charset="0"/>
              </a:rPr>
              <a:t>Le rendement en BHET est limité par les réactions de </a:t>
            </a:r>
            <a:r>
              <a:rPr lang="fr-FR" altLang="fr-FR" sz="2800" b="1" dirty="0" err="1">
                <a:solidFill>
                  <a:srgbClr val="000000"/>
                </a:solidFill>
                <a:latin typeface="Times New Roman" pitchFamily="18" charset="0"/>
              </a:rPr>
              <a:t>transesterification</a:t>
            </a:r>
            <a:r>
              <a:rPr lang="fr-FR" altLang="fr-FR" sz="2800" b="1" dirty="0">
                <a:solidFill>
                  <a:srgbClr val="000000"/>
                </a:solidFill>
                <a:latin typeface="Times New Roman" pitchFamily="18" charset="0"/>
              </a:rPr>
              <a:t>, il atteint une limite de 65% pour les conditions ci-dessous. </a:t>
            </a:r>
          </a:p>
        </p:txBody>
      </p:sp>
      <p:sp>
        <p:nvSpPr>
          <p:cNvPr id="4" name="AutoShape 6"/>
          <p:cNvSpPr>
            <a:spLocks noChangeArrowheads="1"/>
          </p:cNvSpPr>
          <p:nvPr/>
        </p:nvSpPr>
        <p:spPr bwMode="auto">
          <a:xfrm>
            <a:off x="899592" y="3140968"/>
            <a:ext cx="576262" cy="2232025"/>
          </a:xfrm>
          <a:prstGeom prst="curvedRightArrow">
            <a:avLst>
              <a:gd name="adj1" fmla="val 77466"/>
              <a:gd name="adj2" fmla="val 154931"/>
              <a:gd name="adj3" fmla="val 33333"/>
            </a:avLst>
          </a:prstGeom>
          <a:solidFill>
            <a:schemeClr val="accent1"/>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fr-FR"/>
          </a:p>
        </p:txBody>
      </p:sp>
      <p:sp>
        <p:nvSpPr>
          <p:cNvPr id="5" name="AutoShape 7"/>
          <p:cNvSpPr>
            <a:spLocks/>
          </p:cNvSpPr>
          <p:nvPr/>
        </p:nvSpPr>
        <p:spPr bwMode="auto">
          <a:xfrm>
            <a:off x="1619249" y="3429000"/>
            <a:ext cx="504825" cy="2952750"/>
          </a:xfrm>
          <a:prstGeom prst="leftBrace">
            <a:avLst>
              <a:gd name="adj1" fmla="val 48742"/>
              <a:gd name="adj2" fmla="val 50000"/>
            </a:avLst>
          </a:prstGeom>
          <a:noFill/>
          <a:ln w="381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fr-FR"/>
          </a:p>
        </p:txBody>
      </p:sp>
      <p:sp>
        <p:nvSpPr>
          <p:cNvPr id="6" name="Text Box 10"/>
          <p:cNvSpPr txBox="1">
            <a:spLocks noChangeArrowheads="1"/>
          </p:cNvSpPr>
          <p:nvPr/>
        </p:nvSpPr>
        <p:spPr bwMode="auto">
          <a:xfrm>
            <a:off x="2124074" y="3576638"/>
            <a:ext cx="4248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eaLnBrk="1" hangingPunct="1">
              <a:spcBef>
                <a:spcPct val="50000"/>
              </a:spcBef>
              <a:buClr>
                <a:schemeClr val="hlink"/>
              </a:buClr>
              <a:buFont typeface="Wingdings" pitchFamily="2" charset="2"/>
              <a:buChar char="Ø"/>
            </a:pPr>
            <a:r>
              <a:rPr lang="fr-FR" altLang="fr-FR" sz="3200" dirty="0">
                <a:latin typeface="Times New Roman" pitchFamily="18" charset="0"/>
              </a:rPr>
              <a:t> </a:t>
            </a:r>
            <a:r>
              <a:rPr lang="fr-FR" altLang="fr-FR" sz="2800" b="1" dirty="0">
                <a:latin typeface="Times New Roman" pitchFamily="18" charset="0"/>
              </a:rPr>
              <a:t>Température: 190°C ;</a:t>
            </a:r>
          </a:p>
        </p:txBody>
      </p:sp>
      <p:sp>
        <p:nvSpPr>
          <p:cNvPr id="7" name="Text Box 8"/>
          <p:cNvSpPr txBox="1">
            <a:spLocks noChangeArrowheads="1"/>
          </p:cNvSpPr>
          <p:nvPr/>
        </p:nvSpPr>
        <p:spPr bwMode="auto">
          <a:xfrm>
            <a:off x="2186215" y="4156802"/>
            <a:ext cx="46101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eaLnBrk="1" hangingPunct="1">
              <a:spcBef>
                <a:spcPct val="50000"/>
              </a:spcBef>
              <a:buClr>
                <a:schemeClr val="hlink"/>
              </a:buClr>
              <a:buFont typeface="Wingdings" pitchFamily="2" charset="2"/>
              <a:buChar char="Ø"/>
            </a:pPr>
            <a:r>
              <a:rPr lang="fr-FR" altLang="fr-FR" sz="3200" dirty="0">
                <a:latin typeface="Times New Roman" pitchFamily="18" charset="0"/>
              </a:rPr>
              <a:t>  </a:t>
            </a:r>
            <a:r>
              <a:rPr lang="fr-FR" altLang="fr-FR" sz="2800" b="1" dirty="0">
                <a:latin typeface="Times New Roman" pitchFamily="18" charset="0"/>
              </a:rPr>
              <a:t>Temps: 1h 30 min ;</a:t>
            </a:r>
          </a:p>
        </p:txBody>
      </p:sp>
      <p:sp>
        <p:nvSpPr>
          <p:cNvPr id="8" name="Text Box 9"/>
          <p:cNvSpPr txBox="1">
            <a:spLocks noChangeArrowheads="1"/>
          </p:cNvSpPr>
          <p:nvPr/>
        </p:nvSpPr>
        <p:spPr bwMode="auto">
          <a:xfrm>
            <a:off x="2124074" y="4793555"/>
            <a:ext cx="739933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eaLnBrk="1" hangingPunct="1">
              <a:spcBef>
                <a:spcPct val="50000"/>
              </a:spcBef>
              <a:buClr>
                <a:schemeClr val="hlink"/>
              </a:buClr>
              <a:buFont typeface="Wingdings" pitchFamily="2" charset="2"/>
              <a:buChar char="Ø"/>
            </a:pPr>
            <a:r>
              <a:rPr lang="fr-FR" altLang="fr-FR" sz="3200" dirty="0">
                <a:latin typeface="Times New Roman" pitchFamily="18" charset="0"/>
              </a:rPr>
              <a:t>  </a:t>
            </a:r>
            <a:r>
              <a:rPr lang="fr-FR" altLang="fr-FR" sz="2800" b="1" dirty="0">
                <a:latin typeface="Times New Roman" pitchFamily="18" charset="0"/>
              </a:rPr>
              <a:t>Rapport catalyseur/PET: 0,5 % (mol) ;</a:t>
            </a:r>
          </a:p>
        </p:txBody>
      </p:sp>
      <p:sp>
        <p:nvSpPr>
          <p:cNvPr id="9" name="Text Box 11"/>
          <p:cNvSpPr txBox="1">
            <a:spLocks noChangeArrowheads="1"/>
          </p:cNvSpPr>
          <p:nvPr/>
        </p:nvSpPr>
        <p:spPr bwMode="auto">
          <a:xfrm>
            <a:off x="2198529" y="5453745"/>
            <a:ext cx="5257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eaLnBrk="1" hangingPunct="1">
              <a:spcBef>
                <a:spcPct val="50000"/>
              </a:spcBef>
              <a:buClr>
                <a:schemeClr val="hlink"/>
              </a:buClr>
              <a:buFont typeface="Wingdings" pitchFamily="2" charset="2"/>
              <a:buChar char="Ø"/>
            </a:pPr>
            <a:r>
              <a:rPr lang="fr-FR" altLang="fr-FR" sz="3200" dirty="0">
                <a:latin typeface="Times New Roman" pitchFamily="18" charset="0"/>
              </a:rPr>
              <a:t> </a:t>
            </a:r>
            <a:r>
              <a:rPr lang="fr-FR" altLang="fr-FR" sz="2800" b="1" dirty="0">
                <a:latin typeface="Times New Roman" pitchFamily="18" charset="0"/>
              </a:rPr>
              <a:t>Rapport EG/PET = 6,2</a:t>
            </a:r>
          </a:p>
        </p:txBody>
      </p:sp>
      <p:sp>
        <p:nvSpPr>
          <p:cNvPr id="10" name="Freeform 15"/>
          <p:cNvSpPr>
            <a:spLocks/>
          </p:cNvSpPr>
          <p:nvPr/>
        </p:nvSpPr>
        <p:spPr bwMode="auto">
          <a:xfrm>
            <a:off x="8293100" y="5997575"/>
            <a:ext cx="815975" cy="815975"/>
          </a:xfrm>
          <a:custGeom>
            <a:avLst/>
            <a:gdLst>
              <a:gd name="T0" fmla="*/ 760 w 1027"/>
              <a:gd name="T1" fmla="*/ 632 h 1027"/>
              <a:gd name="T2" fmla="*/ 834 w 1027"/>
              <a:gd name="T3" fmla="*/ 610 h 1027"/>
              <a:gd name="T4" fmla="*/ 888 w 1027"/>
              <a:gd name="T5" fmla="*/ 548 h 1027"/>
              <a:gd name="T6" fmla="*/ 876 w 1027"/>
              <a:gd name="T7" fmla="*/ 470 h 1027"/>
              <a:gd name="T8" fmla="*/ 820 w 1027"/>
              <a:gd name="T9" fmla="*/ 398 h 1027"/>
              <a:gd name="T10" fmla="*/ 635 w 1027"/>
              <a:gd name="T11" fmla="*/ 564 h 1027"/>
              <a:gd name="T12" fmla="*/ 320 w 1027"/>
              <a:gd name="T13" fmla="*/ 658 h 1027"/>
              <a:gd name="T14" fmla="*/ 257 w 1027"/>
              <a:gd name="T15" fmla="*/ 680 h 1027"/>
              <a:gd name="T16" fmla="*/ 311 w 1027"/>
              <a:gd name="T17" fmla="*/ 576 h 1027"/>
              <a:gd name="T18" fmla="*/ 320 w 1027"/>
              <a:gd name="T19" fmla="*/ 403 h 1027"/>
              <a:gd name="T20" fmla="*/ 499 w 1027"/>
              <a:gd name="T21" fmla="*/ 271 h 1027"/>
              <a:gd name="T22" fmla="*/ 480 w 1027"/>
              <a:gd name="T23" fmla="*/ 229 h 1027"/>
              <a:gd name="T24" fmla="*/ 503 w 1027"/>
              <a:gd name="T25" fmla="*/ 191 h 1027"/>
              <a:gd name="T26" fmla="*/ 547 w 1027"/>
              <a:gd name="T27" fmla="*/ 264 h 1027"/>
              <a:gd name="T28" fmla="*/ 585 w 1027"/>
              <a:gd name="T29" fmla="*/ 338 h 1027"/>
              <a:gd name="T30" fmla="*/ 745 w 1027"/>
              <a:gd name="T31" fmla="*/ 255 h 1027"/>
              <a:gd name="T32" fmla="*/ 696 w 1027"/>
              <a:gd name="T33" fmla="*/ 172 h 1027"/>
              <a:gd name="T34" fmla="*/ 635 w 1027"/>
              <a:gd name="T35" fmla="*/ 137 h 1027"/>
              <a:gd name="T36" fmla="*/ 592 w 1027"/>
              <a:gd name="T37" fmla="*/ 125 h 1027"/>
              <a:gd name="T38" fmla="*/ 780 w 1027"/>
              <a:gd name="T39" fmla="*/ 74 h 1027"/>
              <a:gd name="T40" fmla="*/ 936 w 1027"/>
              <a:gd name="T41" fmla="*/ 222 h 1027"/>
              <a:gd name="T42" fmla="*/ 1019 w 1027"/>
              <a:gd name="T43" fmla="*/ 422 h 1027"/>
              <a:gd name="T44" fmla="*/ 1004 w 1027"/>
              <a:gd name="T45" fmla="*/ 666 h 1027"/>
              <a:gd name="T46" fmla="*/ 876 w 1027"/>
              <a:gd name="T47" fmla="*/ 876 h 1027"/>
              <a:gd name="T48" fmla="*/ 666 w 1027"/>
              <a:gd name="T49" fmla="*/ 1003 h 1027"/>
              <a:gd name="T50" fmla="*/ 410 w 1027"/>
              <a:gd name="T51" fmla="*/ 1016 h 1027"/>
              <a:gd name="T52" fmla="*/ 186 w 1027"/>
              <a:gd name="T53" fmla="*/ 909 h 1027"/>
              <a:gd name="T54" fmla="*/ 40 w 1027"/>
              <a:gd name="T55" fmla="*/ 712 h 1027"/>
              <a:gd name="T56" fmla="*/ 2 w 1027"/>
              <a:gd name="T57" fmla="*/ 460 h 1027"/>
              <a:gd name="T58" fmla="*/ 87 w 1027"/>
              <a:gd name="T59" fmla="*/ 226 h 1027"/>
              <a:gd name="T60" fmla="*/ 268 w 1027"/>
              <a:gd name="T61" fmla="*/ 62 h 1027"/>
              <a:gd name="T62" fmla="*/ 512 w 1027"/>
              <a:gd name="T63" fmla="*/ 0 h 1027"/>
              <a:gd name="T64" fmla="*/ 578 w 1027"/>
              <a:gd name="T65" fmla="*/ 4 h 1027"/>
              <a:gd name="T66" fmla="*/ 579 w 1027"/>
              <a:gd name="T67" fmla="*/ 123 h 1027"/>
              <a:gd name="T68" fmla="*/ 509 w 1027"/>
              <a:gd name="T69" fmla="*/ 116 h 1027"/>
              <a:gd name="T70" fmla="*/ 420 w 1027"/>
              <a:gd name="T71" fmla="*/ 122 h 1027"/>
              <a:gd name="T72" fmla="*/ 375 w 1027"/>
              <a:gd name="T73" fmla="*/ 134 h 1027"/>
              <a:gd name="T74" fmla="*/ 433 w 1027"/>
              <a:gd name="T75" fmla="*/ 142 h 1027"/>
              <a:gd name="T76" fmla="*/ 453 w 1027"/>
              <a:gd name="T77" fmla="*/ 200 h 1027"/>
              <a:gd name="T78" fmla="*/ 404 w 1027"/>
              <a:gd name="T79" fmla="*/ 173 h 1027"/>
              <a:gd name="T80" fmla="*/ 339 w 1027"/>
              <a:gd name="T81" fmla="*/ 191 h 1027"/>
              <a:gd name="T82" fmla="*/ 277 w 1027"/>
              <a:gd name="T83" fmla="*/ 262 h 1027"/>
              <a:gd name="T84" fmla="*/ 298 w 1027"/>
              <a:gd name="T85" fmla="*/ 333 h 1027"/>
              <a:gd name="T86" fmla="*/ 165 w 1027"/>
              <a:gd name="T87" fmla="*/ 468 h 1027"/>
              <a:gd name="T88" fmla="*/ 127 w 1027"/>
              <a:gd name="T89" fmla="*/ 568 h 1027"/>
              <a:gd name="T90" fmla="*/ 154 w 1027"/>
              <a:gd name="T91" fmla="*/ 673 h 1027"/>
              <a:gd name="T92" fmla="*/ 213 w 1027"/>
              <a:gd name="T93" fmla="*/ 773 h 1027"/>
              <a:gd name="T94" fmla="*/ 267 w 1027"/>
              <a:gd name="T95" fmla="*/ 829 h 1027"/>
              <a:gd name="T96" fmla="*/ 259 w 1027"/>
              <a:gd name="T97" fmla="*/ 808 h 1027"/>
              <a:gd name="T98" fmla="*/ 257 w 1027"/>
              <a:gd name="T99" fmla="*/ 680 h 1027"/>
              <a:gd name="T100" fmla="*/ 284 w 1027"/>
              <a:gd name="T101" fmla="*/ 754 h 1027"/>
              <a:gd name="T102" fmla="*/ 305 w 1027"/>
              <a:gd name="T103" fmla="*/ 820 h 1027"/>
              <a:gd name="T104" fmla="*/ 377 w 1027"/>
              <a:gd name="T105" fmla="*/ 846 h 1027"/>
              <a:gd name="T106" fmla="*/ 470 w 1027"/>
              <a:gd name="T107" fmla="*/ 841 h 1027"/>
              <a:gd name="T108" fmla="*/ 633 w 1027"/>
              <a:gd name="T109" fmla="*/ 850 h 1027"/>
              <a:gd name="T110" fmla="*/ 709 w 1027"/>
              <a:gd name="T111" fmla="*/ 848 h 1027"/>
              <a:gd name="T112" fmla="*/ 805 w 1027"/>
              <a:gd name="T113" fmla="*/ 793 h 1027"/>
              <a:gd name="T114" fmla="*/ 870 w 1027"/>
              <a:gd name="T115" fmla="*/ 697 h 1027"/>
              <a:gd name="T116" fmla="*/ 910 w 1027"/>
              <a:gd name="T117" fmla="*/ 574 h 1027"/>
              <a:gd name="T118" fmla="*/ 866 w 1027"/>
              <a:gd name="T119" fmla="*/ 632 h 1027"/>
              <a:gd name="T120" fmla="*/ 743 w 1027"/>
              <a:gd name="T121" fmla="*/ 668 h 1027"/>
              <a:gd name="T122" fmla="*/ 639 w 1027"/>
              <a:gd name="T123" fmla="*/ 670 h 1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7" h="1027">
                <a:moveTo>
                  <a:pt x="719" y="581"/>
                </a:moveTo>
                <a:lnTo>
                  <a:pt x="749" y="628"/>
                </a:lnTo>
                <a:lnTo>
                  <a:pt x="750" y="629"/>
                </a:lnTo>
                <a:lnTo>
                  <a:pt x="753" y="630"/>
                </a:lnTo>
                <a:lnTo>
                  <a:pt x="760" y="632"/>
                </a:lnTo>
                <a:lnTo>
                  <a:pt x="769" y="632"/>
                </a:lnTo>
                <a:lnTo>
                  <a:pt x="781" y="630"/>
                </a:lnTo>
                <a:lnTo>
                  <a:pt x="796" y="627"/>
                </a:lnTo>
                <a:lnTo>
                  <a:pt x="813" y="620"/>
                </a:lnTo>
                <a:lnTo>
                  <a:pt x="834" y="610"/>
                </a:lnTo>
                <a:lnTo>
                  <a:pt x="851" y="598"/>
                </a:lnTo>
                <a:lnTo>
                  <a:pt x="865" y="587"/>
                </a:lnTo>
                <a:lnTo>
                  <a:pt x="875" y="574"/>
                </a:lnTo>
                <a:lnTo>
                  <a:pt x="883" y="561"/>
                </a:lnTo>
                <a:lnTo>
                  <a:pt x="888" y="548"/>
                </a:lnTo>
                <a:lnTo>
                  <a:pt x="890" y="534"/>
                </a:lnTo>
                <a:lnTo>
                  <a:pt x="891" y="521"/>
                </a:lnTo>
                <a:lnTo>
                  <a:pt x="890" y="507"/>
                </a:lnTo>
                <a:lnTo>
                  <a:pt x="886" y="489"/>
                </a:lnTo>
                <a:lnTo>
                  <a:pt x="876" y="470"/>
                </a:lnTo>
                <a:lnTo>
                  <a:pt x="865" y="451"/>
                </a:lnTo>
                <a:lnTo>
                  <a:pt x="851" y="434"/>
                </a:lnTo>
                <a:lnTo>
                  <a:pt x="838" y="419"/>
                </a:lnTo>
                <a:lnTo>
                  <a:pt x="827" y="406"/>
                </a:lnTo>
                <a:lnTo>
                  <a:pt x="820" y="398"/>
                </a:lnTo>
                <a:lnTo>
                  <a:pt x="817" y="396"/>
                </a:lnTo>
                <a:lnTo>
                  <a:pt x="660" y="488"/>
                </a:lnTo>
                <a:lnTo>
                  <a:pt x="719" y="581"/>
                </a:lnTo>
                <a:lnTo>
                  <a:pt x="635" y="611"/>
                </a:lnTo>
                <a:lnTo>
                  <a:pt x="635" y="564"/>
                </a:lnTo>
                <a:lnTo>
                  <a:pt x="514" y="749"/>
                </a:lnTo>
                <a:lnTo>
                  <a:pt x="547" y="801"/>
                </a:lnTo>
                <a:lnTo>
                  <a:pt x="474" y="801"/>
                </a:lnTo>
                <a:lnTo>
                  <a:pt x="474" y="658"/>
                </a:lnTo>
                <a:lnTo>
                  <a:pt x="320" y="658"/>
                </a:lnTo>
                <a:lnTo>
                  <a:pt x="318" y="660"/>
                </a:lnTo>
                <a:lnTo>
                  <a:pt x="311" y="668"/>
                </a:lnTo>
                <a:lnTo>
                  <a:pt x="302" y="682"/>
                </a:lnTo>
                <a:lnTo>
                  <a:pt x="294" y="702"/>
                </a:lnTo>
                <a:lnTo>
                  <a:pt x="257" y="680"/>
                </a:lnTo>
                <a:lnTo>
                  <a:pt x="265" y="662"/>
                </a:lnTo>
                <a:lnTo>
                  <a:pt x="275" y="640"/>
                </a:lnTo>
                <a:lnTo>
                  <a:pt x="288" y="618"/>
                </a:lnTo>
                <a:lnTo>
                  <a:pt x="299" y="596"/>
                </a:lnTo>
                <a:lnTo>
                  <a:pt x="311" y="576"/>
                </a:lnTo>
                <a:lnTo>
                  <a:pt x="320" y="561"/>
                </a:lnTo>
                <a:lnTo>
                  <a:pt x="326" y="550"/>
                </a:lnTo>
                <a:lnTo>
                  <a:pt x="328" y="546"/>
                </a:lnTo>
                <a:lnTo>
                  <a:pt x="410" y="595"/>
                </a:lnTo>
                <a:lnTo>
                  <a:pt x="320" y="403"/>
                </a:lnTo>
                <a:lnTo>
                  <a:pt x="260" y="406"/>
                </a:lnTo>
                <a:lnTo>
                  <a:pt x="298" y="333"/>
                </a:lnTo>
                <a:lnTo>
                  <a:pt x="409" y="407"/>
                </a:lnTo>
                <a:lnTo>
                  <a:pt x="499" y="272"/>
                </a:lnTo>
                <a:lnTo>
                  <a:pt x="499" y="271"/>
                </a:lnTo>
                <a:lnTo>
                  <a:pt x="497" y="267"/>
                </a:lnTo>
                <a:lnTo>
                  <a:pt x="495" y="260"/>
                </a:lnTo>
                <a:lnTo>
                  <a:pt x="492" y="251"/>
                </a:lnTo>
                <a:lnTo>
                  <a:pt x="487" y="240"/>
                </a:lnTo>
                <a:lnTo>
                  <a:pt x="480" y="229"/>
                </a:lnTo>
                <a:lnTo>
                  <a:pt x="470" y="217"/>
                </a:lnTo>
                <a:lnTo>
                  <a:pt x="457" y="205"/>
                </a:lnTo>
                <a:lnTo>
                  <a:pt x="492" y="178"/>
                </a:lnTo>
                <a:lnTo>
                  <a:pt x="497" y="184"/>
                </a:lnTo>
                <a:lnTo>
                  <a:pt x="503" y="191"/>
                </a:lnTo>
                <a:lnTo>
                  <a:pt x="508" y="198"/>
                </a:lnTo>
                <a:lnTo>
                  <a:pt x="514" y="205"/>
                </a:lnTo>
                <a:lnTo>
                  <a:pt x="524" y="222"/>
                </a:lnTo>
                <a:lnTo>
                  <a:pt x="535" y="241"/>
                </a:lnTo>
                <a:lnTo>
                  <a:pt x="547" y="264"/>
                </a:lnTo>
                <a:lnTo>
                  <a:pt x="559" y="286"/>
                </a:lnTo>
                <a:lnTo>
                  <a:pt x="569" y="306"/>
                </a:lnTo>
                <a:lnTo>
                  <a:pt x="577" y="323"/>
                </a:lnTo>
                <a:lnTo>
                  <a:pt x="583" y="333"/>
                </a:lnTo>
                <a:lnTo>
                  <a:pt x="585" y="338"/>
                </a:lnTo>
                <a:lnTo>
                  <a:pt x="491" y="388"/>
                </a:lnTo>
                <a:lnTo>
                  <a:pt x="709" y="412"/>
                </a:lnTo>
                <a:lnTo>
                  <a:pt x="827" y="218"/>
                </a:lnTo>
                <a:lnTo>
                  <a:pt x="746" y="259"/>
                </a:lnTo>
                <a:lnTo>
                  <a:pt x="745" y="255"/>
                </a:lnTo>
                <a:lnTo>
                  <a:pt x="741" y="244"/>
                </a:lnTo>
                <a:lnTo>
                  <a:pt x="734" y="229"/>
                </a:lnTo>
                <a:lnTo>
                  <a:pt x="723" y="210"/>
                </a:lnTo>
                <a:lnTo>
                  <a:pt x="711" y="192"/>
                </a:lnTo>
                <a:lnTo>
                  <a:pt x="696" y="172"/>
                </a:lnTo>
                <a:lnTo>
                  <a:pt x="678" y="156"/>
                </a:lnTo>
                <a:lnTo>
                  <a:pt x="658" y="145"/>
                </a:lnTo>
                <a:lnTo>
                  <a:pt x="651" y="141"/>
                </a:lnTo>
                <a:lnTo>
                  <a:pt x="643" y="139"/>
                </a:lnTo>
                <a:lnTo>
                  <a:pt x="635" y="137"/>
                </a:lnTo>
                <a:lnTo>
                  <a:pt x="626" y="133"/>
                </a:lnTo>
                <a:lnTo>
                  <a:pt x="618" y="131"/>
                </a:lnTo>
                <a:lnTo>
                  <a:pt x="609" y="129"/>
                </a:lnTo>
                <a:lnTo>
                  <a:pt x="601" y="127"/>
                </a:lnTo>
                <a:lnTo>
                  <a:pt x="592" y="125"/>
                </a:lnTo>
                <a:lnTo>
                  <a:pt x="616" y="10"/>
                </a:lnTo>
                <a:lnTo>
                  <a:pt x="660" y="20"/>
                </a:lnTo>
                <a:lnTo>
                  <a:pt x="701" y="35"/>
                </a:lnTo>
                <a:lnTo>
                  <a:pt x="742" y="54"/>
                </a:lnTo>
                <a:lnTo>
                  <a:pt x="780" y="74"/>
                </a:lnTo>
                <a:lnTo>
                  <a:pt x="815" y="99"/>
                </a:lnTo>
                <a:lnTo>
                  <a:pt x="850" y="125"/>
                </a:lnTo>
                <a:lnTo>
                  <a:pt x="881" y="155"/>
                </a:lnTo>
                <a:lnTo>
                  <a:pt x="910" y="187"/>
                </a:lnTo>
                <a:lnTo>
                  <a:pt x="936" y="222"/>
                </a:lnTo>
                <a:lnTo>
                  <a:pt x="959" y="258"/>
                </a:lnTo>
                <a:lnTo>
                  <a:pt x="979" y="297"/>
                </a:lnTo>
                <a:lnTo>
                  <a:pt x="996" y="337"/>
                </a:lnTo>
                <a:lnTo>
                  <a:pt x="1010" y="378"/>
                </a:lnTo>
                <a:lnTo>
                  <a:pt x="1019" y="422"/>
                </a:lnTo>
                <a:lnTo>
                  <a:pt x="1025" y="467"/>
                </a:lnTo>
                <a:lnTo>
                  <a:pt x="1027" y="513"/>
                </a:lnTo>
                <a:lnTo>
                  <a:pt x="1025" y="566"/>
                </a:lnTo>
                <a:lnTo>
                  <a:pt x="1017" y="617"/>
                </a:lnTo>
                <a:lnTo>
                  <a:pt x="1004" y="666"/>
                </a:lnTo>
                <a:lnTo>
                  <a:pt x="987" y="712"/>
                </a:lnTo>
                <a:lnTo>
                  <a:pt x="965" y="757"/>
                </a:lnTo>
                <a:lnTo>
                  <a:pt x="940" y="800"/>
                </a:lnTo>
                <a:lnTo>
                  <a:pt x="910" y="840"/>
                </a:lnTo>
                <a:lnTo>
                  <a:pt x="876" y="876"/>
                </a:lnTo>
                <a:lnTo>
                  <a:pt x="840" y="909"/>
                </a:lnTo>
                <a:lnTo>
                  <a:pt x="800" y="939"/>
                </a:lnTo>
                <a:lnTo>
                  <a:pt x="758" y="964"/>
                </a:lnTo>
                <a:lnTo>
                  <a:pt x="713" y="986"/>
                </a:lnTo>
                <a:lnTo>
                  <a:pt x="666" y="1003"/>
                </a:lnTo>
                <a:lnTo>
                  <a:pt x="616" y="1016"/>
                </a:lnTo>
                <a:lnTo>
                  <a:pt x="565" y="1024"/>
                </a:lnTo>
                <a:lnTo>
                  <a:pt x="512" y="1027"/>
                </a:lnTo>
                <a:lnTo>
                  <a:pt x="461" y="1024"/>
                </a:lnTo>
                <a:lnTo>
                  <a:pt x="410" y="1016"/>
                </a:lnTo>
                <a:lnTo>
                  <a:pt x="360" y="1003"/>
                </a:lnTo>
                <a:lnTo>
                  <a:pt x="313" y="986"/>
                </a:lnTo>
                <a:lnTo>
                  <a:pt x="268" y="964"/>
                </a:lnTo>
                <a:lnTo>
                  <a:pt x="227" y="939"/>
                </a:lnTo>
                <a:lnTo>
                  <a:pt x="186" y="909"/>
                </a:lnTo>
                <a:lnTo>
                  <a:pt x="151" y="876"/>
                </a:lnTo>
                <a:lnTo>
                  <a:pt x="117" y="840"/>
                </a:lnTo>
                <a:lnTo>
                  <a:pt x="87" y="800"/>
                </a:lnTo>
                <a:lnTo>
                  <a:pt x="62" y="757"/>
                </a:lnTo>
                <a:lnTo>
                  <a:pt x="40" y="712"/>
                </a:lnTo>
                <a:lnTo>
                  <a:pt x="23" y="666"/>
                </a:lnTo>
                <a:lnTo>
                  <a:pt x="10" y="617"/>
                </a:lnTo>
                <a:lnTo>
                  <a:pt x="2" y="566"/>
                </a:lnTo>
                <a:lnTo>
                  <a:pt x="0" y="513"/>
                </a:lnTo>
                <a:lnTo>
                  <a:pt x="2" y="460"/>
                </a:lnTo>
                <a:lnTo>
                  <a:pt x="10" y="409"/>
                </a:lnTo>
                <a:lnTo>
                  <a:pt x="23" y="360"/>
                </a:lnTo>
                <a:lnTo>
                  <a:pt x="40" y="314"/>
                </a:lnTo>
                <a:lnTo>
                  <a:pt x="62" y="269"/>
                </a:lnTo>
                <a:lnTo>
                  <a:pt x="87" y="226"/>
                </a:lnTo>
                <a:lnTo>
                  <a:pt x="117" y="186"/>
                </a:lnTo>
                <a:lnTo>
                  <a:pt x="151" y="150"/>
                </a:lnTo>
                <a:lnTo>
                  <a:pt x="186" y="117"/>
                </a:lnTo>
                <a:lnTo>
                  <a:pt x="227" y="87"/>
                </a:lnTo>
                <a:lnTo>
                  <a:pt x="268" y="62"/>
                </a:lnTo>
                <a:lnTo>
                  <a:pt x="313" y="40"/>
                </a:lnTo>
                <a:lnTo>
                  <a:pt x="360" y="23"/>
                </a:lnTo>
                <a:lnTo>
                  <a:pt x="410" y="10"/>
                </a:lnTo>
                <a:lnTo>
                  <a:pt x="461" y="2"/>
                </a:lnTo>
                <a:lnTo>
                  <a:pt x="512" y="0"/>
                </a:lnTo>
                <a:lnTo>
                  <a:pt x="526" y="0"/>
                </a:lnTo>
                <a:lnTo>
                  <a:pt x="539" y="1"/>
                </a:lnTo>
                <a:lnTo>
                  <a:pt x="552" y="1"/>
                </a:lnTo>
                <a:lnTo>
                  <a:pt x="565" y="2"/>
                </a:lnTo>
                <a:lnTo>
                  <a:pt x="578" y="4"/>
                </a:lnTo>
                <a:lnTo>
                  <a:pt x="591" y="5"/>
                </a:lnTo>
                <a:lnTo>
                  <a:pt x="603" y="8"/>
                </a:lnTo>
                <a:lnTo>
                  <a:pt x="616" y="10"/>
                </a:lnTo>
                <a:lnTo>
                  <a:pt x="592" y="125"/>
                </a:lnTo>
                <a:lnTo>
                  <a:pt x="579" y="123"/>
                </a:lnTo>
                <a:lnTo>
                  <a:pt x="565" y="121"/>
                </a:lnTo>
                <a:lnTo>
                  <a:pt x="552" y="119"/>
                </a:lnTo>
                <a:lnTo>
                  <a:pt x="538" y="117"/>
                </a:lnTo>
                <a:lnTo>
                  <a:pt x="523" y="117"/>
                </a:lnTo>
                <a:lnTo>
                  <a:pt x="509" y="116"/>
                </a:lnTo>
                <a:lnTo>
                  <a:pt x="494" y="116"/>
                </a:lnTo>
                <a:lnTo>
                  <a:pt x="480" y="116"/>
                </a:lnTo>
                <a:lnTo>
                  <a:pt x="458" y="117"/>
                </a:lnTo>
                <a:lnTo>
                  <a:pt x="438" y="118"/>
                </a:lnTo>
                <a:lnTo>
                  <a:pt x="420" y="122"/>
                </a:lnTo>
                <a:lnTo>
                  <a:pt x="405" y="125"/>
                </a:lnTo>
                <a:lnTo>
                  <a:pt x="393" y="129"/>
                </a:lnTo>
                <a:lnTo>
                  <a:pt x="383" y="131"/>
                </a:lnTo>
                <a:lnTo>
                  <a:pt x="378" y="133"/>
                </a:lnTo>
                <a:lnTo>
                  <a:pt x="375" y="134"/>
                </a:lnTo>
                <a:lnTo>
                  <a:pt x="379" y="134"/>
                </a:lnTo>
                <a:lnTo>
                  <a:pt x="387" y="134"/>
                </a:lnTo>
                <a:lnTo>
                  <a:pt x="398" y="134"/>
                </a:lnTo>
                <a:lnTo>
                  <a:pt x="415" y="137"/>
                </a:lnTo>
                <a:lnTo>
                  <a:pt x="433" y="142"/>
                </a:lnTo>
                <a:lnTo>
                  <a:pt x="453" y="149"/>
                </a:lnTo>
                <a:lnTo>
                  <a:pt x="472" y="162"/>
                </a:lnTo>
                <a:lnTo>
                  <a:pt x="492" y="178"/>
                </a:lnTo>
                <a:lnTo>
                  <a:pt x="457" y="205"/>
                </a:lnTo>
                <a:lnTo>
                  <a:pt x="453" y="200"/>
                </a:lnTo>
                <a:lnTo>
                  <a:pt x="448" y="196"/>
                </a:lnTo>
                <a:lnTo>
                  <a:pt x="443" y="193"/>
                </a:lnTo>
                <a:lnTo>
                  <a:pt x="439" y="190"/>
                </a:lnTo>
                <a:lnTo>
                  <a:pt x="420" y="179"/>
                </a:lnTo>
                <a:lnTo>
                  <a:pt x="404" y="173"/>
                </a:lnTo>
                <a:lnTo>
                  <a:pt x="389" y="172"/>
                </a:lnTo>
                <a:lnTo>
                  <a:pt x="375" y="173"/>
                </a:lnTo>
                <a:lnTo>
                  <a:pt x="363" y="178"/>
                </a:lnTo>
                <a:lnTo>
                  <a:pt x="350" y="184"/>
                </a:lnTo>
                <a:lnTo>
                  <a:pt x="339" y="191"/>
                </a:lnTo>
                <a:lnTo>
                  <a:pt x="327" y="198"/>
                </a:lnTo>
                <a:lnTo>
                  <a:pt x="313" y="210"/>
                </a:lnTo>
                <a:lnTo>
                  <a:pt x="299" y="226"/>
                </a:lnTo>
                <a:lnTo>
                  <a:pt x="288" y="244"/>
                </a:lnTo>
                <a:lnTo>
                  <a:pt x="277" y="262"/>
                </a:lnTo>
                <a:lnTo>
                  <a:pt x="269" y="279"/>
                </a:lnTo>
                <a:lnTo>
                  <a:pt x="264" y="293"/>
                </a:lnTo>
                <a:lnTo>
                  <a:pt x="259" y="304"/>
                </a:lnTo>
                <a:lnTo>
                  <a:pt x="258" y="307"/>
                </a:lnTo>
                <a:lnTo>
                  <a:pt x="298" y="333"/>
                </a:lnTo>
                <a:lnTo>
                  <a:pt x="260" y="406"/>
                </a:lnTo>
                <a:lnTo>
                  <a:pt x="99" y="415"/>
                </a:lnTo>
                <a:lnTo>
                  <a:pt x="174" y="456"/>
                </a:lnTo>
                <a:lnTo>
                  <a:pt x="171" y="459"/>
                </a:lnTo>
                <a:lnTo>
                  <a:pt x="165" y="468"/>
                </a:lnTo>
                <a:lnTo>
                  <a:pt x="157" y="483"/>
                </a:lnTo>
                <a:lnTo>
                  <a:pt x="146" y="500"/>
                </a:lnTo>
                <a:lnTo>
                  <a:pt x="137" y="522"/>
                </a:lnTo>
                <a:lnTo>
                  <a:pt x="130" y="545"/>
                </a:lnTo>
                <a:lnTo>
                  <a:pt x="127" y="568"/>
                </a:lnTo>
                <a:lnTo>
                  <a:pt x="128" y="591"/>
                </a:lnTo>
                <a:lnTo>
                  <a:pt x="132" y="611"/>
                </a:lnTo>
                <a:lnTo>
                  <a:pt x="138" y="632"/>
                </a:lnTo>
                <a:lnTo>
                  <a:pt x="145" y="652"/>
                </a:lnTo>
                <a:lnTo>
                  <a:pt x="154" y="673"/>
                </a:lnTo>
                <a:lnTo>
                  <a:pt x="165" y="694"/>
                </a:lnTo>
                <a:lnTo>
                  <a:pt x="175" y="716"/>
                </a:lnTo>
                <a:lnTo>
                  <a:pt x="188" y="735"/>
                </a:lnTo>
                <a:lnTo>
                  <a:pt x="200" y="756"/>
                </a:lnTo>
                <a:lnTo>
                  <a:pt x="213" y="773"/>
                </a:lnTo>
                <a:lnTo>
                  <a:pt x="227" y="789"/>
                </a:lnTo>
                <a:lnTo>
                  <a:pt x="238" y="802"/>
                </a:lnTo>
                <a:lnTo>
                  <a:pt x="250" y="814"/>
                </a:lnTo>
                <a:lnTo>
                  <a:pt x="260" y="822"/>
                </a:lnTo>
                <a:lnTo>
                  <a:pt x="267" y="829"/>
                </a:lnTo>
                <a:lnTo>
                  <a:pt x="272" y="832"/>
                </a:lnTo>
                <a:lnTo>
                  <a:pt x="274" y="833"/>
                </a:lnTo>
                <a:lnTo>
                  <a:pt x="272" y="830"/>
                </a:lnTo>
                <a:lnTo>
                  <a:pt x="266" y="822"/>
                </a:lnTo>
                <a:lnTo>
                  <a:pt x="259" y="808"/>
                </a:lnTo>
                <a:lnTo>
                  <a:pt x="251" y="789"/>
                </a:lnTo>
                <a:lnTo>
                  <a:pt x="245" y="766"/>
                </a:lnTo>
                <a:lnTo>
                  <a:pt x="243" y="740"/>
                </a:lnTo>
                <a:lnTo>
                  <a:pt x="246" y="711"/>
                </a:lnTo>
                <a:lnTo>
                  <a:pt x="257" y="680"/>
                </a:lnTo>
                <a:lnTo>
                  <a:pt x="294" y="702"/>
                </a:lnTo>
                <a:lnTo>
                  <a:pt x="290" y="713"/>
                </a:lnTo>
                <a:lnTo>
                  <a:pt x="287" y="725"/>
                </a:lnTo>
                <a:lnTo>
                  <a:pt x="286" y="739"/>
                </a:lnTo>
                <a:lnTo>
                  <a:pt x="284" y="754"/>
                </a:lnTo>
                <a:lnTo>
                  <a:pt x="284" y="774"/>
                </a:lnTo>
                <a:lnTo>
                  <a:pt x="288" y="791"/>
                </a:lnTo>
                <a:lnTo>
                  <a:pt x="291" y="803"/>
                </a:lnTo>
                <a:lnTo>
                  <a:pt x="298" y="812"/>
                </a:lnTo>
                <a:lnTo>
                  <a:pt x="305" y="820"/>
                </a:lnTo>
                <a:lnTo>
                  <a:pt x="314" y="827"/>
                </a:lnTo>
                <a:lnTo>
                  <a:pt x="325" y="833"/>
                </a:lnTo>
                <a:lnTo>
                  <a:pt x="336" y="838"/>
                </a:lnTo>
                <a:lnTo>
                  <a:pt x="355" y="843"/>
                </a:lnTo>
                <a:lnTo>
                  <a:pt x="377" y="846"/>
                </a:lnTo>
                <a:lnTo>
                  <a:pt x="400" y="847"/>
                </a:lnTo>
                <a:lnTo>
                  <a:pt x="421" y="846"/>
                </a:lnTo>
                <a:lnTo>
                  <a:pt x="442" y="845"/>
                </a:lnTo>
                <a:lnTo>
                  <a:pt x="459" y="842"/>
                </a:lnTo>
                <a:lnTo>
                  <a:pt x="470" y="841"/>
                </a:lnTo>
                <a:lnTo>
                  <a:pt x="474" y="840"/>
                </a:lnTo>
                <a:lnTo>
                  <a:pt x="474" y="801"/>
                </a:lnTo>
                <a:lnTo>
                  <a:pt x="547" y="801"/>
                </a:lnTo>
                <a:lnTo>
                  <a:pt x="636" y="940"/>
                </a:lnTo>
                <a:lnTo>
                  <a:pt x="633" y="850"/>
                </a:lnTo>
                <a:lnTo>
                  <a:pt x="638" y="850"/>
                </a:lnTo>
                <a:lnTo>
                  <a:pt x="648" y="852"/>
                </a:lnTo>
                <a:lnTo>
                  <a:pt x="666" y="852"/>
                </a:lnTo>
                <a:lnTo>
                  <a:pt x="686" y="852"/>
                </a:lnTo>
                <a:lnTo>
                  <a:pt x="709" y="848"/>
                </a:lnTo>
                <a:lnTo>
                  <a:pt x="732" y="843"/>
                </a:lnTo>
                <a:lnTo>
                  <a:pt x="755" y="834"/>
                </a:lnTo>
                <a:lnTo>
                  <a:pt x="775" y="822"/>
                </a:lnTo>
                <a:lnTo>
                  <a:pt x="790" y="808"/>
                </a:lnTo>
                <a:lnTo>
                  <a:pt x="805" y="793"/>
                </a:lnTo>
                <a:lnTo>
                  <a:pt x="819" y="776"/>
                </a:lnTo>
                <a:lnTo>
                  <a:pt x="833" y="757"/>
                </a:lnTo>
                <a:lnTo>
                  <a:pt x="845" y="738"/>
                </a:lnTo>
                <a:lnTo>
                  <a:pt x="858" y="718"/>
                </a:lnTo>
                <a:lnTo>
                  <a:pt x="870" y="697"/>
                </a:lnTo>
                <a:lnTo>
                  <a:pt x="880" y="675"/>
                </a:lnTo>
                <a:lnTo>
                  <a:pt x="896" y="636"/>
                </a:lnTo>
                <a:lnTo>
                  <a:pt x="905" y="604"/>
                </a:lnTo>
                <a:lnTo>
                  <a:pt x="909" y="582"/>
                </a:lnTo>
                <a:lnTo>
                  <a:pt x="910" y="574"/>
                </a:lnTo>
                <a:lnTo>
                  <a:pt x="909" y="578"/>
                </a:lnTo>
                <a:lnTo>
                  <a:pt x="904" y="587"/>
                </a:lnTo>
                <a:lnTo>
                  <a:pt x="896" y="601"/>
                </a:lnTo>
                <a:lnTo>
                  <a:pt x="883" y="616"/>
                </a:lnTo>
                <a:lnTo>
                  <a:pt x="866" y="632"/>
                </a:lnTo>
                <a:lnTo>
                  <a:pt x="845" y="647"/>
                </a:lnTo>
                <a:lnTo>
                  <a:pt x="819" y="658"/>
                </a:lnTo>
                <a:lnTo>
                  <a:pt x="787" y="665"/>
                </a:lnTo>
                <a:lnTo>
                  <a:pt x="767" y="667"/>
                </a:lnTo>
                <a:lnTo>
                  <a:pt x="743" y="668"/>
                </a:lnTo>
                <a:lnTo>
                  <a:pt x="717" y="668"/>
                </a:lnTo>
                <a:lnTo>
                  <a:pt x="693" y="670"/>
                </a:lnTo>
                <a:lnTo>
                  <a:pt x="670" y="670"/>
                </a:lnTo>
                <a:lnTo>
                  <a:pt x="652" y="670"/>
                </a:lnTo>
                <a:lnTo>
                  <a:pt x="639" y="670"/>
                </a:lnTo>
                <a:lnTo>
                  <a:pt x="635" y="670"/>
                </a:lnTo>
                <a:lnTo>
                  <a:pt x="635" y="611"/>
                </a:lnTo>
                <a:lnTo>
                  <a:pt x="719" y="581"/>
                </a:lnTo>
                <a:close/>
              </a:path>
            </a:pathLst>
          </a:custGeom>
          <a:solidFill>
            <a:schemeClr val="hlink"/>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a:lstStyle/>
          <a:p>
            <a:endParaRPr lang="fr-FR"/>
          </a:p>
        </p:txBody>
      </p:sp>
    </p:spTree>
    <p:extLst>
      <p:ext uri="{BB962C8B-B14F-4D97-AF65-F5344CB8AC3E}">
        <p14:creationId xmlns:p14="http://schemas.microsoft.com/office/powerpoint/2010/main" val="308964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Left)">
                                      <p:cBhvr>
                                        <p:cTn id="17" dur="1000"/>
                                        <p:tgtEl>
                                          <p:spTgt spid="4"/>
                                        </p:tgtEl>
                                      </p:cBhvr>
                                    </p:animEffect>
                                  </p:childTnLst>
                                </p:cTn>
                              </p:par>
                              <p:par>
                                <p:cTn id="18" presetID="12" presetClass="entr" presetSubtype="2"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slide(fromRight)">
                                      <p:cBhvr>
                                        <p:cTn id="20" dur="1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
                                        <p:tgtEl>
                                          <p:spTgt spid="6"/>
                                        </p:tgtEl>
                                      </p:cBhvr>
                                    </p:animEffect>
                                    <p:anim calcmode="lin" valueType="num">
                                      <p:cBhvr>
                                        <p:cTn id="26" dur="400" fill="hold"/>
                                        <p:tgtEl>
                                          <p:spTgt spid="6"/>
                                        </p:tgtEl>
                                        <p:attrNameLst>
                                          <p:attrName>ppt_x</p:attrName>
                                        </p:attrNameLst>
                                      </p:cBhvr>
                                      <p:tavLst>
                                        <p:tav tm="0">
                                          <p:val>
                                            <p:strVal val="#ppt_x"/>
                                          </p:val>
                                        </p:tav>
                                        <p:tav tm="100000">
                                          <p:val>
                                            <p:strVal val="#ppt_x"/>
                                          </p:val>
                                        </p:tav>
                                      </p:tavLst>
                                    </p:anim>
                                    <p:anim calcmode="lin" valueType="num">
                                      <p:cBhvr>
                                        <p:cTn id="27" dur="400" fill="hold"/>
                                        <p:tgtEl>
                                          <p:spTgt spid="6"/>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
                                        <p:tgtEl>
                                          <p:spTgt spid="7"/>
                                        </p:tgtEl>
                                      </p:cBhvr>
                                    </p:animEffect>
                                    <p:anim calcmode="lin" valueType="num">
                                      <p:cBhvr>
                                        <p:cTn id="35" dur="400" fill="hold"/>
                                        <p:tgtEl>
                                          <p:spTgt spid="7"/>
                                        </p:tgtEl>
                                        <p:attrNameLst>
                                          <p:attrName>ppt_x</p:attrName>
                                        </p:attrNameLst>
                                      </p:cBhvr>
                                      <p:tavLst>
                                        <p:tav tm="0">
                                          <p:val>
                                            <p:strVal val="#ppt_x"/>
                                          </p:val>
                                        </p:tav>
                                        <p:tav tm="100000">
                                          <p:val>
                                            <p:strVal val="#ppt_x"/>
                                          </p:val>
                                        </p:tav>
                                      </p:tavLst>
                                    </p:anim>
                                    <p:anim calcmode="lin" valueType="num">
                                      <p:cBhvr>
                                        <p:cTn id="36" dur="400" fill="hold"/>
                                        <p:tgtEl>
                                          <p:spTgt spid="7"/>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3"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
                                        <p:tgtEl>
                                          <p:spTgt spid="8"/>
                                        </p:tgtEl>
                                      </p:cBhvr>
                                    </p:animEffect>
                                    <p:anim calcmode="lin" valueType="num">
                                      <p:cBhvr>
                                        <p:cTn id="44" dur="400" fill="hold"/>
                                        <p:tgtEl>
                                          <p:spTgt spid="8"/>
                                        </p:tgtEl>
                                        <p:attrNameLst>
                                          <p:attrName>ppt_x</p:attrName>
                                        </p:attrNameLst>
                                      </p:cBhvr>
                                      <p:tavLst>
                                        <p:tav tm="0">
                                          <p:val>
                                            <p:strVal val="#ppt_x"/>
                                          </p:val>
                                        </p:tav>
                                        <p:tav tm="100000">
                                          <p:val>
                                            <p:strVal val="#ppt_x"/>
                                          </p:val>
                                        </p:tav>
                                      </p:tavLst>
                                    </p:anim>
                                    <p:anim calcmode="lin" valueType="num">
                                      <p:cBhvr>
                                        <p:cTn id="45" dur="400" fill="hold"/>
                                        <p:tgtEl>
                                          <p:spTgt spid="8"/>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3"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100"/>
                                        <p:tgtEl>
                                          <p:spTgt spid="9"/>
                                        </p:tgtEl>
                                      </p:cBhvr>
                                    </p:animEffect>
                                    <p:anim calcmode="lin" valueType="num">
                                      <p:cBhvr>
                                        <p:cTn id="53" dur="400" fill="hold"/>
                                        <p:tgtEl>
                                          <p:spTgt spid="9"/>
                                        </p:tgtEl>
                                        <p:attrNameLst>
                                          <p:attrName>ppt_x</p:attrName>
                                        </p:attrNameLst>
                                      </p:cBhvr>
                                      <p:tavLst>
                                        <p:tav tm="0">
                                          <p:val>
                                            <p:strVal val="#ppt_x"/>
                                          </p:val>
                                        </p:tav>
                                        <p:tav tm="100000">
                                          <p:val>
                                            <p:strVal val="#ppt_x"/>
                                          </p:val>
                                        </p:tav>
                                      </p:tavLst>
                                    </p:anim>
                                    <p:anim calcmode="lin" valueType="num">
                                      <p:cBhvr>
                                        <p:cTn id="54" dur="400" fill="hold"/>
                                        <p:tgtEl>
                                          <p:spTgt spid="9"/>
                                        </p:tgtEl>
                                        <p:attrNameLst>
                                          <p:attrName>ppt_y</p:attrName>
                                        </p:attrNameLst>
                                      </p:cBhvr>
                                      <p:tavLst>
                                        <p:tav tm="0">
                                          <p:val>
                                            <p:strVal val="#ppt_y+0.31"/>
                                          </p:val>
                                        </p:tav>
                                        <p:tav tm="100000">
                                          <p:val>
                                            <p:strVal val="#ppt_y+0.31"/>
                                          </p:val>
                                        </p:tav>
                                      </p:tavLst>
                                    </p:anim>
                                    <p:anim calcmode="lin" valueType="num">
                                      <p:cBhvr>
                                        <p:cTn id="55"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6"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1670" y="214290"/>
            <a:ext cx="5500726" cy="707886"/>
          </a:xfrm>
          <a:prstGeom prst="rect">
            <a:avLst/>
          </a:prstGeom>
        </p:spPr>
        <p:txBody>
          <a:bodyPr wrap="square">
            <a:spAutoFit/>
          </a:bodyPr>
          <a:lstStyle/>
          <a:p>
            <a:pPr algn="ctr"/>
            <a:r>
              <a:rPr lang="fr-FR" sz="4000" dirty="0" smtClean="0">
                <a:latin typeface="Algerian" pitchFamily="82" charset="0"/>
              </a:rPr>
              <a:t>Plan du travail</a:t>
            </a:r>
            <a:endParaRPr lang="fr-FR" dirty="0">
              <a:latin typeface="Algerian" pitchFamily="82" charset="0"/>
            </a:endParaRPr>
          </a:p>
        </p:txBody>
      </p:sp>
      <p:sp>
        <p:nvSpPr>
          <p:cNvPr id="3" name="Rectangle 2"/>
          <p:cNvSpPr/>
          <p:nvPr/>
        </p:nvSpPr>
        <p:spPr>
          <a:xfrm>
            <a:off x="1142976" y="1285860"/>
            <a:ext cx="3214710" cy="523220"/>
          </a:xfrm>
          <a:prstGeom prst="rect">
            <a:avLst/>
          </a:prstGeom>
        </p:spPr>
        <p:txBody>
          <a:bodyPr wrap="square">
            <a:spAutoFit/>
          </a:bodyPr>
          <a:lstStyle/>
          <a:p>
            <a:r>
              <a:rPr lang="fr-FR" sz="2800" b="1" dirty="0" smtClean="0"/>
              <a:t>Introduction</a:t>
            </a:r>
          </a:p>
        </p:txBody>
      </p:sp>
      <p:sp>
        <p:nvSpPr>
          <p:cNvPr id="4" name="Rectangle 3"/>
          <p:cNvSpPr/>
          <p:nvPr/>
        </p:nvSpPr>
        <p:spPr>
          <a:xfrm>
            <a:off x="1142976" y="2143116"/>
            <a:ext cx="7358114" cy="954107"/>
          </a:xfrm>
          <a:prstGeom prst="rect">
            <a:avLst/>
          </a:prstGeom>
        </p:spPr>
        <p:txBody>
          <a:bodyPr wrap="square">
            <a:spAutoFit/>
          </a:bodyPr>
          <a:lstStyle/>
          <a:p>
            <a:pPr algn="just"/>
            <a:r>
              <a:rPr lang="fr-FR" sz="2800" b="1" dirty="0" smtClean="0"/>
              <a:t>Enquête sur la quantité de Déchets Plastique  dans la Willaya de </a:t>
            </a:r>
            <a:r>
              <a:rPr lang="fr-FR" sz="2800" b="1" dirty="0" err="1" smtClean="0"/>
              <a:t>Béjaia</a:t>
            </a:r>
            <a:r>
              <a:rPr lang="fr-FR" sz="2800" b="1" dirty="0" smtClean="0"/>
              <a:t> </a:t>
            </a:r>
          </a:p>
        </p:txBody>
      </p:sp>
      <p:sp>
        <p:nvSpPr>
          <p:cNvPr id="7" name="Rectangle 6"/>
          <p:cNvSpPr/>
          <p:nvPr/>
        </p:nvSpPr>
        <p:spPr>
          <a:xfrm>
            <a:off x="1142976" y="3500438"/>
            <a:ext cx="7358114" cy="738664"/>
          </a:xfrm>
          <a:prstGeom prst="rect">
            <a:avLst/>
          </a:prstGeom>
        </p:spPr>
        <p:txBody>
          <a:bodyPr wrap="square">
            <a:spAutoFit/>
          </a:bodyPr>
          <a:lstStyle/>
          <a:p>
            <a:pPr algn="just">
              <a:lnSpc>
                <a:spcPct val="150000"/>
              </a:lnSpc>
            </a:pPr>
            <a:r>
              <a:rPr lang="fr-FR" sz="2800" b="1" dirty="0" smtClean="0"/>
              <a:t>Recyclage  de déchets plastiques et papier </a:t>
            </a:r>
          </a:p>
        </p:txBody>
      </p:sp>
      <p:sp>
        <p:nvSpPr>
          <p:cNvPr id="11" name="Rectangle 10"/>
          <p:cNvSpPr/>
          <p:nvPr/>
        </p:nvSpPr>
        <p:spPr>
          <a:xfrm>
            <a:off x="1142976" y="5000636"/>
            <a:ext cx="3286148" cy="1107996"/>
          </a:xfrm>
          <a:prstGeom prst="rect">
            <a:avLst/>
          </a:prstGeom>
        </p:spPr>
        <p:txBody>
          <a:bodyPr wrap="square">
            <a:spAutoFit/>
          </a:bodyPr>
          <a:lstStyle/>
          <a:p>
            <a:pPr algn="just">
              <a:lnSpc>
                <a:spcPct val="150000"/>
              </a:lnSpc>
            </a:pPr>
            <a:r>
              <a:rPr lang="fr-FR" sz="2800" b="1" dirty="0" smtClean="0"/>
              <a:t>Conclusion</a:t>
            </a:r>
          </a:p>
          <a:p>
            <a:pPr algn="just">
              <a:buFont typeface="Wingdings" pitchFamily="2" charset="2"/>
              <a:buChar char="v"/>
            </a:pPr>
            <a:endParaRPr lang="fr-FR" sz="2400" dirty="0" smtClean="0"/>
          </a:p>
        </p:txBody>
      </p:sp>
      <p:sp>
        <p:nvSpPr>
          <p:cNvPr id="9" name="Flèche droite 8"/>
          <p:cNvSpPr/>
          <p:nvPr/>
        </p:nvSpPr>
        <p:spPr>
          <a:xfrm>
            <a:off x="500034" y="2571744"/>
            <a:ext cx="571504" cy="214314"/>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dirty="0">
              <a:solidFill>
                <a:schemeClr val="tx1"/>
              </a:solidFill>
            </a:endParaRPr>
          </a:p>
        </p:txBody>
      </p:sp>
      <p:sp>
        <p:nvSpPr>
          <p:cNvPr id="17" name="Flèche droite 16"/>
          <p:cNvSpPr/>
          <p:nvPr/>
        </p:nvSpPr>
        <p:spPr>
          <a:xfrm>
            <a:off x="571472" y="1500174"/>
            <a:ext cx="571504" cy="214314"/>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dirty="0">
              <a:solidFill>
                <a:schemeClr val="tx1"/>
              </a:solidFill>
            </a:endParaRPr>
          </a:p>
        </p:txBody>
      </p:sp>
      <p:sp>
        <p:nvSpPr>
          <p:cNvPr id="20" name="Flèche droite 19"/>
          <p:cNvSpPr/>
          <p:nvPr/>
        </p:nvSpPr>
        <p:spPr>
          <a:xfrm>
            <a:off x="500034" y="3929066"/>
            <a:ext cx="571504" cy="214314"/>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dirty="0">
              <a:solidFill>
                <a:schemeClr val="tx1"/>
              </a:solidFill>
            </a:endParaRPr>
          </a:p>
        </p:txBody>
      </p:sp>
      <p:sp>
        <p:nvSpPr>
          <p:cNvPr id="23" name="Flèche droite 22"/>
          <p:cNvSpPr/>
          <p:nvPr/>
        </p:nvSpPr>
        <p:spPr>
          <a:xfrm>
            <a:off x="571472" y="5357826"/>
            <a:ext cx="571504" cy="214314"/>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dirty="0">
              <a:solidFill>
                <a:schemeClr val="tx1"/>
              </a:solidFill>
            </a:endParaRPr>
          </a:p>
        </p:txBody>
      </p:sp>
      <p:sp>
        <p:nvSpPr>
          <p:cNvPr id="12" name="Freeform 15"/>
          <p:cNvSpPr>
            <a:spLocks/>
          </p:cNvSpPr>
          <p:nvPr/>
        </p:nvSpPr>
        <p:spPr bwMode="auto">
          <a:xfrm>
            <a:off x="8293100" y="5997575"/>
            <a:ext cx="815975" cy="815975"/>
          </a:xfrm>
          <a:custGeom>
            <a:avLst/>
            <a:gdLst>
              <a:gd name="T0" fmla="*/ 760 w 1027"/>
              <a:gd name="T1" fmla="*/ 632 h 1027"/>
              <a:gd name="T2" fmla="*/ 834 w 1027"/>
              <a:gd name="T3" fmla="*/ 610 h 1027"/>
              <a:gd name="T4" fmla="*/ 888 w 1027"/>
              <a:gd name="T5" fmla="*/ 548 h 1027"/>
              <a:gd name="T6" fmla="*/ 876 w 1027"/>
              <a:gd name="T7" fmla="*/ 470 h 1027"/>
              <a:gd name="T8" fmla="*/ 820 w 1027"/>
              <a:gd name="T9" fmla="*/ 398 h 1027"/>
              <a:gd name="T10" fmla="*/ 635 w 1027"/>
              <a:gd name="T11" fmla="*/ 564 h 1027"/>
              <a:gd name="T12" fmla="*/ 320 w 1027"/>
              <a:gd name="T13" fmla="*/ 658 h 1027"/>
              <a:gd name="T14" fmla="*/ 257 w 1027"/>
              <a:gd name="T15" fmla="*/ 680 h 1027"/>
              <a:gd name="T16" fmla="*/ 311 w 1027"/>
              <a:gd name="T17" fmla="*/ 576 h 1027"/>
              <a:gd name="T18" fmla="*/ 320 w 1027"/>
              <a:gd name="T19" fmla="*/ 403 h 1027"/>
              <a:gd name="T20" fmla="*/ 499 w 1027"/>
              <a:gd name="T21" fmla="*/ 271 h 1027"/>
              <a:gd name="T22" fmla="*/ 480 w 1027"/>
              <a:gd name="T23" fmla="*/ 229 h 1027"/>
              <a:gd name="T24" fmla="*/ 503 w 1027"/>
              <a:gd name="T25" fmla="*/ 191 h 1027"/>
              <a:gd name="T26" fmla="*/ 547 w 1027"/>
              <a:gd name="T27" fmla="*/ 264 h 1027"/>
              <a:gd name="T28" fmla="*/ 585 w 1027"/>
              <a:gd name="T29" fmla="*/ 338 h 1027"/>
              <a:gd name="T30" fmla="*/ 745 w 1027"/>
              <a:gd name="T31" fmla="*/ 255 h 1027"/>
              <a:gd name="T32" fmla="*/ 696 w 1027"/>
              <a:gd name="T33" fmla="*/ 172 h 1027"/>
              <a:gd name="T34" fmla="*/ 635 w 1027"/>
              <a:gd name="T35" fmla="*/ 137 h 1027"/>
              <a:gd name="T36" fmla="*/ 592 w 1027"/>
              <a:gd name="T37" fmla="*/ 125 h 1027"/>
              <a:gd name="T38" fmla="*/ 780 w 1027"/>
              <a:gd name="T39" fmla="*/ 74 h 1027"/>
              <a:gd name="T40" fmla="*/ 936 w 1027"/>
              <a:gd name="T41" fmla="*/ 222 h 1027"/>
              <a:gd name="T42" fmla="*/ 1019 w 1027"/>
              <a:gd name="T43" fmla="*/ 422 h 1027"/>
              <a:gd name="T44" fmla="*/ 1004 w 1027"/>
              <a:gd name="T45" fmla="*/ 666 h 1027"/>
              <a:gd name="T46" fmla="*/ 876 w 1027"/>
              <a:gd name="T47" fmla="*/ 876 h 1027"/>
              <a:gd name="T48" fmla="*/ 666 w 1027"/>
              <a:gd name="T49" fmla="*/ 1003 h 1027"/>
              <a:gd name="T50" fmla="*/ 410 w 1027"/>
              <a:gd name="T51" fmla="*/ 1016 h 1027"/>
              <a:gd name="T52" fmla="*/ 186 w 1027"/>
              <a:gd name="T53" fmla="*/ 909 h 1027"/>
              <a:gd name="T54" fmla="*/ 40 w 1027"/>
              <a:gd name="T55" fmla="*/ 712 h 1027"/>
              <a:gd name="T56" fmla="*/ 2 w 1027"/>
              <a:gd name="T57" fmla="*/ 460 h 1027"/>
              <a:gd name="T58" fmla="*/ 87 w 1027"/>
              <a:gd name="T59" fmla="*/ 226 h 1027"/>
              <a:gd name="T60" fmla="*/ 268 w 1027"/>
              <a:gd name="T61" fmla="*/ 62 h 1027"/>
              <a:gd name="T62" fmla="*/ 512 w 1027"/>
              <a:gd name="T63" fmla="*/ 0 h 1027"/>
              <a:gd name="T64" fmla="*/ 578 w 1027"/>
              <a:gd name="T65" fmla="*/ 4 h 1027"/>
              <a:gd name="T66" fmla="*/ 579 w 1027"/>
              <a:gd name="T67" fmla="*/ 123 h 1027"/>
              <a:gd name="T68" fmla="*/ 509 w 1027"/>
              <a:gd name="T69" fmla="*/ 116 h 1027"/>
              <a:gd name="T70" fmla="*/ 420 w 1027"/>
              <a:gd name="T71" fmla="*/ 122 h 1027"/>
              <a:gd name="T72" fmla="*/ 375 w 1027"/>
              <a:gd name="T73" fmla="*/ 134 h 1027"/>
              <a:gd name="T74" fmla="*/ 433 w 1027"/>
              <a:gd name="T75" fmla="*/ 142 h 1027"/>
              <a:gd name="T76" fmla="*/ 453 w 1027"/>
              <a:gd name="T77" fmla="*/ 200 h 1027"/>
              <a:gd name="T78" fmla="*/ 404 w 1027"/>
              <a:gd name="T79" fmla="*/ 173 h 1027"/>
              <a:gd name="T80" fmla="*/ 339 w 1027"/>
              <a:gd name="T81" fmla="*/ 191 h 1027"/>
              <a:gd name="T82" fmla="*/ 277 w 1027"/>
              <a:gd name="T83" fmla="*/ 262 h 1027"/>
              <a:gd name="T84" fmla="*/ 298 w 1027"/>
              <a:gd name="T85" fmla="*/ 333 h 1027"/>
              <a:gd name="T86" fmla="*/ 165 w 1027"/>
              <a:gd name="T87" fmla="*/ 468 h 1027"/>
              <a:gd name="T88" fmla="*/ 127 w 1027"/>
              <a:gd name="T89" fmla="*/ 568 h 1027"/>
              <a:gd name="T90" fmla="*/ 154 w 1027"/>
              <a:gd name="T91" fmla="*/ 673 h 1027"/>
              <a:gd name="T92" fmla="*/ 213 w 1027"/>
              <a:gd name="T93" fmla="*/ 773 h 1027"/>
              <a:gd name="T94" fmla="*/ 267 w 1027"/>
              <a:gd name="T95" fmla="*/ 829 h 1027"/>
              <a:gd name="T96" fmla="*/ 259 w 1027"/>
              <a:gd name="T97" fmla="*/ 808 h 1027"/>
              <a:gd name="T98" fmla="*/ 257 w 1027"/>
              <a:gd name="T99" fmla="*/ 680 h 1027"/>
              <a:gd name="T100" fmla="*/ 284 w 1027"/>
              <a:gd name="T101" fmla="*/ 754 h 1027"/>
              <a:gd name="T102" fmla="*/ 305 w 1027"/>
              <a:gd name="T103" fmla="*/ 820 h 1027"/>
              <a:gd name="T104" fmla="*/ 377 w 1027"/>
              <a:gd name="T105" fmla="*/ 846 h 1027"/>
              <a:gd name="T106" fmla="*/ 470 w 1027"/>
              <a:gd name="T107" fmla="*/ 841 h 1027"/>
              <a:gd name="T108" fmla="*/ 633 w 1027"/>
              <a:gd name="T109" fmla="*/ 850 h 1027"/>
              <a:gd name="T110" fmla="*/ 709 w 1027"/>
              <a:gd name="T111" fmla="*/ 848 h 1027"/>
              <a:gd name="T112" fmla="*/ 805 w 1027"/>
              <a:gd name="T113" fmla="*/ 793 h 1027"/>
              <a:gd name="T114" fmla="*/ 870 w 1027"/>
              <a:gd name="T115" fmla="*/ 697 h 1027"/>
              <a:gd name="T116" fmla="*/ 910 w 1027"/>
              <a:gd name="T117" fmla="*/ 574 h 1027"/>
              <a:gd name="T118" fmla="*/ 866 w 1027"/>
              <a:gd name="T119" fmla="*/ 632 h 1027"/>
              <a:gd name="T120" fmla="*/ 743 w 1027"/>
              <a:gd name="T121" fmla="*/ 668 h 1027"/>
              <a:gd name="T122" fmla="*/ 639 w 1027"/>
              <a:gd name="T123" fmla="*/ 670 h 1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7" h="1027">
                <a:moveTo>
                  <a:pt x="719" y="581"/>
                </a:moveTo>
                <a:lnTo>
                  <a:pt x="749" y="628"/>
                </a:lnTo>
                <a:lnTo>
                  <a:pt x="750" y="629"/>
                </a:lnTo>
                <a:lnTo>
                  <a:pt x="753" y="630"/>
                </a:lnTo>
                <a:lnTo>
                  <a:pt x="760" y="632"/>
                </a:lnTo>
                <a:lnTo>
                  <a:pt x="769" y="632"/>
                </a:lnTo>
                <a:lnTo>
                  <a:pt x="781" y="630"/>
                </a:lnTo>
                <a:lnTo>
                  <a:pt x="796" y="627"/>
                </a:lnTo>
                <a:lnTo>
                  <a:pt x="813" y="620"/>
                </a:lnTo>
                <a:lnTo>
                  <a:pt x="834" y="610"/>
                </a:lnTo>
                <a:lnTo>
                  <a:pt x="851" y="598"/>
                </a:lnTo>
                <a:lnTo>
                  <a:pt x="865" y="587"/>
                </a:lnTo>
                <a:lnTo>
                  <a:pt x="875" y="574"/>
                </a:lnTo>
                <a:lnTo>
                  <a:pt x="883" y="561"/>
                </a:lnTo>
                <a:lnTo>
                  <a:pt x="888" y="548"/>
                </a:lnTo>
                <a:lnTo>
                  <a:pt x="890" y="534"/>
                </a:lnTo>
                <a:lnTo>
                  <a:pt x="891" y="521"/>
                </a:lnTo>
                <a:lnTo>
                  <a:pt x="890" y="507"/>
                </a:lnTo>
                <a:lnTo>
                  <a:pt x="886" y="489"/>
                </a:lnTo>
                <a:lnTo>
                  <a:pt x="876" y="470"/>
                </a:lnTo>
                <a:lnTo>
                  <a:pt x="865" y="451"/>
                </a:lnTo>
                <a:lnTo>
                  <a:pt x="851" y="434"/>
                </a:lnTo>
                <a:lnTo>
                  <a:pt x="838" y="419"/>
                </a:lnTo>
                <a:lnTo>
                  <a:pt x="827" y="406"/>
                </a:lnTo>
                <a:lnTo>
                  <a:pt x="820" y="398"/>
                </a:lnTo>
                <a:lnTo>
                  <a:pt x="817" y="396"/>
                </a:lnTo>
                <a:lnTo>
                  <a:pt x="660" y="488"/>
                </a:lnTo>
                <a:lnTo>
                  <a:pt x="719" y="581"/>
                </a:lnTo>
                <a:lnTo>
                  <a:pt x="635" y="611"/>
                </a:lnTo>
                <a:lnTo>
                  <a:pt x="635" y="564"/>
                </a:lnTo>
                <a:lnTo>
                  <a:pt x="514" y="749"/>
                </a:lnTo>
                <a:lnTo>
                  <a:pt x="547" y="801"/>
                </a:lnTo>
                <a:lnTo>
                  <a:pt x="474" y="801"/>
                </a:lnTo>
                <a:lnTo>
                  <a:pt x="474" y="658"/>
                </a:lnTo>
                <a:lnTo>
                  <a:pt x="320" y="658"/>
                </a:lnTo>
                <a:lnTo>
                  <a:pt x="318" y="660"/>
                </a:lnTo>
                <a:lnTo>
                  <a:pt x="311" y="668"/>
                </a:lnTo>
                <a:lnTo>
                  <a:pt x="302" y="682"/>
                </a:lnTo>
                <a:lnTo>
                  <a:pt x="294" y="702"/>
                </a:lnTo>
                <a:lnTo>
                  <a:pt x="257" y="680"/>
                </a:lnTo>
                <a:lnTo>
                  <a:pt x="265" y="662"/>
                </a:lnTo>
                <a:lnTo>
                  <a:pt x="275" y="640"/>
                </a:lnTo>
                <a:lnTo>
                  <a:pt x="288" y="618"/>
                </a:lnTo>
                <a:lnTo>
                  <a:pt x="299" y="596"/>
                </a:lnTo>
                <a:lnTo>
                  <a:pt x="311" y="576"/>
                </a:lnTo>
                <a:lnTo>
                  <a:pt x="320" y="561"/>
                </a:lnTo>
                <a:lnTo>
                  <a:pt x="326" y="550"/>
                </a:lnTo>
                <a:lnTo>
                  <a:pt x="328" y="546"/>
                </a:lnTo>
                <a:lnTo>
                  <a:pt x="410" y="595"/>
                </a:lnTo>
                <a:lnTo>
                  <a:pt x="320" y="403"/>
                </a:lnTo>
                <a:lnTo>
                  <a:pt x="260" y="406"/>
                </a:lnTo>
                <a:lnTo>
                  <a:pt x="298" y="333"/>
                </a:lnTo>
                <a:lnTo>
                  <a:pt x="409" y="407"/>
                </a:lnTo>
                <a:lnTo>
                  <a:pt x="499" y="272"/>
                </a:lnTo>
                <a:lnTo>
                  <a:pt x="499" y="271"/>
                </a:lnTo>
                <a:lnTo>
                  <a:pt x="497" y="267"/>
                </a:lnTo>
                <a:lnTo>
                  <a:pt x="495" y="260"/>
                </a:lnTo>
                <a:lnTo>
                  <a:pt x="492" y="251"/>
                </a:lnTo>
                <a:lnTo>
                  <a:pt x="487" y="240"/>
                </a:lnTo>
                <a:lnTo>
                  <a:pt x="480" y="229"/>
                </a:lnTo>
                <a:lnTo>
                  <a:pt x="470" y="217"/>
                </a:lnTo>
                <a:lnTo>
                  <a:pt x="457" y="205"/>
                </a:lnTo>
                <a:lnTo>
                  <a:pt x="492" y="178"/>
                </a:lnTo>
                <a:lnTo>
                  <a:pt x="497" y="184"/>
                </a:lnTo>
                <a:lnTo>
                  <a:pt x="503" y="191"/>
                </a:lnTo>
                <a:lnTo>
                  <a:pt x="508" y="198"/>
                </a:lnTo>
                <a:lnTo>
                  <a:pt x="514" y="205"/>
                </a:lnTo>
                <a:lnTo>
                  <a:pt x="524" y="222"/>
                </a:lnTo>
                <a:lnTo>
                  <a:pt x="535" y="241"/>
                </a:lnTo>
                <a:lnTo>
                  <a:pt x="547" y="264"/>
                </a:lnTo>
                <a:lnTo>
                  <a:pt x="559" y="286"/>
                </a:lnTo>
                <a:lnTo>
                  <a:pt x="569" y="306"/>
                </a:lnTo>
                <a:lnTo>
                  <a:pt x="577" y="323"/>
                </a:lnTo>
                <a:lnTo>
                  <a:pt x="583" y="333"/>
                </a:lnTo>
                <a:lnTo>
                  <a:pt x="585" y="338"/>
                </a:lnTo>
                <a:lnTo>
                  <a:pt x="491" y="388"/>
                </a:lnTo>
                <a:lnTo>
                  <a:pt x="709" y="412"/>
                </a:lnTo>
                <a:lnTo>
                  <a:pt x="827" y="218"/>
                </a:lnTo>
                <a:lnTo>
                  <a:pt x="746" y="259"/>
                </a:lnTo>
                <a:lnTo>
                  <a:pt x="745" y="255"/>
                </a:lnTo>
                <a:lnTo>
                  <a:pt x="741" y="244"/>
                </a:lnTo>
                <a:lnTo>
                  <a:pt x="734" y="229"/>
                </a:lnTo>
                <a:lnTo>
                  <a:pt x="723" y="210"/>
                </a:lnTo>
                <a:lnTo>
                  <a:pt x="711" y="192"/>
                </a:lnTo>
                <a:lnTo>
                  <a:pt x="696" y="172"/>
                </a:lnTo>
                <a:lnTo>
                  <a:pt x="678" y="156"/>
                </a:lnTo>
                <a:lnTo>
                  <a:pt x="658" y="145"/>
                </a:lnTo>
                <a:lnTo>
                  <a:pt x="651" y="141"/>
                </a:lnTo>
                <a:lnTo>
                  <a:pt x="643" y="139"/>
                </a:lnTo>
                <a:lnTo>
                  <a:pt x="635" y="137"/>
                </a:lnTo>
                <a:lnTo>
                  <a:pt x="626" y="133"/>
                </a:lnTo>
                <a:lnTo>
                  <a:pt x="618" y="131"/>
                </a:lnTo>
                <a:lnTo>
                  <a:pt x="609" y="129"/>
                </a:lnTo>
                <a:lnTo>
                  <a:pt x="601" y="127"/>
                </a:lnTo>
                <a:lnTo>
                  <a:pt x="592" y="125"/>
                </a:lnTo>
                <a:lnTo>
                  <a:pt x="616" y="10"/>
                </a:lnTo>
                <a:lnTo>
                  <a:pt x="660" y="20"/>
                </a:lnTo>
                <a:lnTo>
                  <a:pt x="701" y="35"/>
                </a:lnTo>
                <a:lnTo>
                  <a:pt x="742" y="54"/>
                </a:lnTo>
                <a:lnTo>
                  <a:pt x="780" y="74"/>
                </a:lnTo>
                <a:lnTo>
                  <a:pt x="815" y="99"/>
                </a:lnTo>
                <a:lnTo>
                  <a:pt x="850" y="125"/>
                </a:lnTo>
                <a:lnTo>
                  <a:pt x="881" y="155"/>
                </a:lnTo>
                <a:lnTo>
                  <a:pt x="910" y="187"/>
                </a:lnTo>
                <a:lnTo>
                  <a:pt x="936" y="222"/>
                </a:lnTo>
                <a:lnTo>
                  <a:pt x="959" y="258"/>
                </a:lnTo>
                <a:lnTo>
                  <a:pt x="979" y="297"/>
                </a:lnTo>
                <a:lnTo>
                  <a:pt x="996" y="337"/>
                </a:lnTo>
                <a:lnTo>
                  <a:pt x="1010" y="378"/>
                </a:lnTo>
                <a:lnTo>
                  <a:pt x="1019" y="422"/>
                </a:lnTo>
                <a:lnTo>
                  <a:pt x="1025" y="467"/>
                </a:lnTo>
                <a:lnTo>
                  <a:pt x="1027" y="513"/>
                </a:lnTo>
                <a:lnTo>
                  <a:pt x="1025" y="566"/>
                </a:lnTo>
                <a:lnTo>
                  <a:pt x="1017" y="617"/>
                </a:lnTo>
                <a:lnTo>
                  <a:pt x="1004" y="666"/>
                </a:lnTo>
                <a:lnTo>
                  <a:pt x="987" y="712"/>
                </a:lnTo>
                <a:lnTo>
                  <a:pt x="965" y="757"/>
                </a:lnTo>
                <a:lnTo>
                  <a:pt x="940" y="800"/>
                </a:lnTo>
                <a:lnTo>
                  <a:pt x="910" y="840"/>
                </a:lnTo>
                <a:lnTo>
                  <a:pt x="876" y="876"/>
                </a:lnTo>
                <a:lnTo>
                  <a:pt x="840" y="909"/>
                </a:lnTo>
                <a:lnTo>
                  <a:pt x="800" y="939"/>
                </a:lnTo>
                <a:lnTo>
                  <a:pt x="758" y="964"/>
                </a:lnTo>
                <a:lnTo>
                  <a:pt x="713" y="986"/>
                </a:lnTo>
                <a:lnTo>
                  <a:pt x="666" y="1003"/>
                </a:lnTo>
                <a:lnTo>
                  <a:pt x="616" y="1016"/>
                </a:lnTo>
                <a:lnTo>
                  <a:pt x="565" y="1024"/>
                </a:lnTo>
                <a:lnTo>
                  <a:pt x="512" y="1027"/>
                </a:lnTo>
                <a:lnTo>
                  <a:pt x="461" y="1024"/>
                </a:lnTo>
                <a:lnTo>
                  <a:pt x="410" y="1016"/>
                </a:lnTo>
                <a:lnTo>
                  <a:pt x="360" y="1003"/>
                </a:lnTo>
                <a:lnTo>
                  <a:pt x="313" y="986"/>
                </a:lnTo>
                <a:lnTo>
                  <a:pt x="268" y="964"/>
                </a:lnTo>
                <a:lnTo>
                  <a:pt x="227" y="939"/>
                </a:lnTo>
                <a:lnTo>
                  <a:pt x="186" y="909"/>
                </a:lnTo>
                <a:lnTo>
                  <a:pt x="151" y="876"/>
                </a:lnTo>
                <a:lnTo>
                  <a:pt x="117" y="840"/>
                </a:lnTo>
                <a:lnTo>
                  <a:pt x="87" y="800"/>
                </a:lnTo>
                <a:lnTo>
                  <a:pt x="62" y="757"/>
                </a:lnTo>
                <a:lnTo>
                  <a:pt x="40" y="712"/>
                </a:lnTo>
                <a:lnTo>
                  <a:pt x="23" y="666"/>
                </a:lnTo>
                <a:lnTo>
                  <a:pt x="10" y="617"/>
                </a:lnTo>
                <a:lnTo>
                  <a:pt x="2" y="566"/>
                </a:lnTo>
                <a:lnTo>
                  <a:pt x="0" y="513"/>
                </a:lnTo>
                <a:lnTo>
                  <a:pt x="2" y="460"/>
                </a:lnTo>
                <a:lnTo>
                  <a:pt x="10" y="409"/>
                </a:lnTo>
                <a:lnTo>
                  <a:pt x="23" y="360"/>
                </a:lnTo>
                <a:lnTo>
                  <a:pt x="40" y="314"/>
                </a:lnTo>
                <a:lnTo>
                  <a:pt x="62" y="269"/>
                </a:lnTo>
                <a:lnTo>
                  <a:pt x="87" y="226"/>
                </a:lnTo>
                <a:lnTo>
                  <a:pt x="117" y="186"/>
                </a:lnTo>
                <a:lnTo>
                  <a:pt x="151" y="150"/>
                </a:lnTo>
                <a:lnTo>
                  <a:pt x="186" y="117"/>
                </a:lnTo>
                <a:lnTo>
                  <a:pt x="227" y="87"/>
                </a:lnTo>
                <a:lnTo>
                  <a:pt x="268" y="62"/>
                </a:lnTo>
                <a:lnTo>
                  <a:pt x="313" y="40"/>
                </a:lnTo>
                <a:lnTo>
                  <a:pt x="360" y="23"/>
                </a:lnTo>
                <a:lnTo>
                  <a:pt x="410" y="10"/>
                </a:lnTo>
                <a:lnTo>
                  <a:pt x="461" y="2"/>
                </a:lnTo>
                <a:lnTo>
                  <a:pt x="512" y="0"/>
                </a:lnTo>
                <a:lnTo>
                  <a:pt x="526" y="0"/>
                </a:lnTo>
                <a:lnTo>
                  <a:pt x="539" y="1"/>
                </a:lnTo>
                <a:lnTo>
                  <a:pt x="552" y="1"/>
                </a:lnTo>
                <a:lnTo>
                  <a:pt x="565" y="2"/>
                </a:lnTo>
                <a:lnTo>
                  <a:pt x="578" y="4"/>
                </a:lnTo>
                <a:lnTo>
                  <a:pt x="591" y="5"/>
                </a:lnTo>
                <a:lnTo>
                  <a:pt x="603" y="8"/>
                </a:lnTo>
                <a:lnTo>
                  <a:pt x="616" y="10"/>
                </a:lnTo>
                <a:lnTo>
                  <a:pt x="592" y="125"/>
                </a:lnTo>
                <a:lnTo>
                  <a:pt x="579" y="123"/>
                </a:lnTo>
                <a:lnTo>
                  <a:pt x="565" y="121"/>
                </a:lnTo>
                <a:lnTo>
                  <a:pt x="552" y="119"/>
                </a:lnTo>
                <a:lnTo>
                  <a:pt x="538" y="117"/>
                </a:lnTo>
                <a:lnTo>
                  <a:pt x="523" y="117"/>
                </a:lnTo>
                <a:lnTo>
                  <a:pt x="509" y="116"/>
                </a:lnTo>
                <a:lnTo>
                  <a:pt x="494" y="116"/>
                </a:lnTo>
                <a:lnTo>
                  <a:pt x="480" y="116"/>
                </a:lnTo>
                <a:lnTo>
                  <a:pt x="458" y="117"/>
                </a:lnTo>
                <a:lnTo>
                  <a:pt x="438" y="118"/>
                </a:lnTo>
                <a:lnTo>
                  <a:pt x="420" y="122"/>
                </a:lnTo>
                <a:lnTo>
                  <a:pt x="405" y="125"/>
                </a:lnTo>
                <a:lnTo>
                  <a:pt x="393" y="129"/>
                </a:lnTo>
                <a:lnTo>
                  <a:pt x="383" y="131"/>
                </a:lnTo>
                <a:lnTo>
                  <a:pt x="378" y="133"/>
                </a:lnTo>
                <a:lnTo>
                  <a:pt x="375" y="134"/>
                </a:lnTo>
                <a:lnTo>
                  <a:pt x="379" y="134"/>
                </a:lnTo>
                <a:lnTo>
                  <a:pt x="387" y="134"/>
                </a:lnTo>
                <a:lnTo>
                  <a:pt x="398" y="134"/>
                </a:lnTo>
                <a:lnTo>
                  <a:pt x="415" y="137"/>
                </a:lnTo>
                <a:lnTo>
                  <a:pt x="433" y="142"/>
                </a:lnTo>
                <a:lnTo>
                  <a:pt x="453" y="149"/>
                </a:lnTo>
                <a:lnTo>
                  <a:pt x="472" y="162"/>
                </a:lnTo>
                <a:lnTo>
                  <a:pt x="492" y="178"/>
                </a:lnTo>
                <a:lnTo>
                  <a:pt x="457" y="205"/>
                </a:lnTo>
                <a:lnTo>
                  <a:pt x="453" y="200"/>
                </a:lnTo>
                <a:lnTo>
                  <a:pt x="448" y="196"/>
                </a:lnTo>
                <a:lnTo>
                  <a:pt x="443" y="193"/>
                </a:lnTo>
                <a:lnTo>
                  <a:pt x="439" y="190"/>
                </a:lnTo>
                <a:lnTo>
                  <a:pt x="420" y="179"/>
                </a:lnTo>
                <a:lnTo>
                  <a:pt x="404" y="173"/>
                </a:lnTo>
                <a:lnTo>
                  <a:pt x="389" y="172"/>
                </a:lnTo>
                <a:lnTo>
                  <a:pt x="375" y="173"/>
                </a:lnTo>
                <a:lnTo>
                  <a:pt x="363" y="178"/>
                </a:lnTo>
                <a:lnTo>
                  <a:pt x="350" y="184"/>
                </a:lnTo>
                <a:lnTo>
                  <a:pt x="339" y="191"/>
                </a:lnTo>
                <a:lnTo>
                  <a:pt x="327" y="198"/>
                </a:lnTo>
                <a:lnTo>
                  <a:pt x="313" y="210"/>
                </a:lnTo>
                <a:lnTo>
                  <a:pt x="299" y="226"/>
                </a:lnTo>
                <a:lnTo>
                  <a:pt x="288" y="244"/>
                </a:lnTo>
                <a:lnTo>
                  <a:pt x="277" y="262"/>
                </a:lnTo>
                <a:lnTo>
                  <a:pt x="269" y="279"/>
                </a:lnTo>
                <a:lnTo>
                  <a:pt x="264" y="293"/>
                </a:lnTo>
                <a:lnTo>
                  <a:pt x="259" y="304"/>
                </a:lnTo>
                <a:lnTo>
                  <a:pt x="258" y="307"/>
                </a:lnTo>
                <a:lnTo>
                  <a:pt x="298" y="333"/>
                </a:lnTo>
                <a:lnTo>
                  <a:pt x="260" y="406"/>
                </a:lnTo>
                <a:lnTo>
                  <a:pt x="99" y="415"/>
                </a:lnTo>
                <a:lnTo>
                  <a:pt x="174" y="456"/>
                </a:lnTo>
                <a:lnTo>
                  <a:pt x="171" y="459"/>
                </a:lnTo>
                <a:lnTo>
                  <a:pt x="165" y="468"/>
                </a:lnTo>
                <a:lnTo>
                  <a:pt x="157" y="483"/>
                </a:lnTo>
                <a:lnTo>
                  <a:pt x="146" y="500"/>
                </a:lnTo>
                <a:lnTo>
                  <a:pt x="137" y="522"/>
                </a:lnTo>
                <a:lnTo>
                  <a:pt x="130" y="545"/>
                </a:lnTo>
                <a:lnTo>
                  <a:pt x="127" y="568"/>
                </a:lnTo>
                <a:lnTo>
                  <a:pt x="128" y="591"/>
                </a:lnTo>
                <a:lnTo>
                  <a:pt x="132" y="611"/>
                </a:lnTo>
                <a:lnTo>
                  <a:pt x="138" y="632"/>
                </a:lnTo>
                <a:lnTo>
                  <a:pt x="145" y="652"/>
                </a:lnTo>
                <a:lnTo>
                  <a:pt x="154" y="673"/>
                </a:lnTo>
                <a:lnTo>
                  <a:pt x="165" y="694"/>
                </a:lnTo>
                <a:lnTo>
                  <a:pt x="175" y="716"/>
                </a:lnTo>
                <a:lnTo>
                  <a:pt x="188" y="735"/>
                </a:lnTo>
                <a:lnTo>
                  <a:pt x="200" y="756"/>
                </a:lnTo>
                <a:lnTo>
                  <a:pt x="213" y="773"/>
                </a:lnTo>
                <a:lnTo>
                  <a:pt x="227" y="789"/>
                </a:lnTo>
                <a:lnTo>
                  <a:pt x="238" y="802"/>
                </a:lnTo>
                <a:lnTo>
                  <a:pt x="250" y="814"/>
                </a:lnTo>
                <a:lnTo>
                  <a:pt x="260" y="822"/>
                </a:lnTo>
                <a:lnTo>
                  <a:pt x="267" y="829"/>
                </a:lnTo>
                <a:lnTo>
                  <a:pt x="272" y="832"/>
                </a:lnTo>
                <a:lnTo>
                  <a:pt x="274" y="833"/>
                </a:lnTo>
                <a:lnTo>
                  <a:pt x="272" y="830"/>
                </a:lnTo>
                <a:lnTo>
                  <a:pt x="266" y="822"/>
                </a:lnTo>
                <a:lnTo>
                  <a:pt x="259" y="808"/>
                </a:lnTo>
                <a:lnTo>
                  <a:pt x="251" y="789"/>
                </a:lnTo>
                <a:lnTo>
                  <a:pt x="245" y="766"/>
                </a:lnTo>
                <a:lnTo>
                  <a:pt x="243" y="740"/>
                </a:lnTo>
                <a:lnTo>
                  <a:pt x="246" y="711"/>
                </a:lnTo>
                <a:lnTo>
                  <a:pt x="257" y="680"/>
                </a:lnTo>
                <a:lnTo>
                  <a:pt x="294" y="702"/>
                </a:lnTo>
                <a:lnTo>
                  <a:pt x="290" y="713"/>
                </a:lnTo>
                <a:lnTo>
                  <a:pt x="287" y="725"/>
                </a:lnTo>
                <a:lnTo>
                  <a:pt x="286" y="739"/>
                </a:lnTo>
                <a:lnTo>
                  <a:pt x="284" y="754"/>
                </a:lnTo>
                <a:lnTo>
                  <a:pt x="284" y="774"/>
                </a:lnTo>
                <a:lnTo>
                  <a:pt x="288" y="791"/>
                </a:lnTo>
                <a:lnTo>
                  <a:pt x="291" y="803"/>
                </a:lnTo>
                <a:lnTo>
                  <a:pt x="298" y="812"/>
                </a:lnTo>
                <a:lnTo>
                  <a:pt x="305" y="820"/>
                </a:lnTo>
                <a:lnTo>
                  <a:pt x="314" y="827"/>
                </a:lnTo>
                <a:lnTo>
                  <a:pt x="325" y="833"/>
                </a:lnTo>
                <a:lnTo>
                  <a:pt x="336" y="838"/>
                </a:lnTo>
                <a:lnTo>
                  <a:pt x="355" y="843"/>
                </a:lnTo>
                <a:lnTo>
                  <a:pt x="377" y="846"/>
                </a:lnTo>
                <a:lnTo>
                  <a:pt x="400" y="847"/>
                </a:lnTo>
                <a:lnTo>
                  <a:pt x="421" y="846"/>
                </a:lnTo>
                <a:lnTo>
                  <a:pt x="442" y="845"/>
                </a:lnTo>
                <a:lnTo>
                  <a:pt x="459" y="842"/>
                </a:lnTo>
                <a:lnTo>
                  <a:pt x="470" y="841"/>
                </a:lnTo>
                <a:lnTo>
                  <a:pt x="474" y="840"/>
                </a:lnTo>
                <a:lnTo>
                  <a:pt x="474" y="801"/>
                </a:lnTo>
                <a:lnTo>
                  <a:pt x="547" y="801"/>
                </a:lnTo>
                <a:lnTo>
                  <a:pt x="636" y="940"/>
                </a:lnTo>
                <a:lnTo>
                  <a:pt x="633" y="850"/>
                </a:lnTo>
                <a:lnTo>
                  <a:pt x="638" y="850"/>
                </a:lnTo>
                <a:lnTo>
                  <a:pt x="648" y="852"/>
                </a:lnTo>
                <a:lnTo>
                  <a:pt x="666" y="852"/>
                </a:lnTo>
                <a:lnTo>
                  <a:pt x="686" y="852"/>
                </a:lnTo>
                <a:lnTo>
                  <a:pt x="709" y="848"/>
                </a:lnTo>
                <a:lnTo>
                  <a:pt x="732" y="843"/>
                </a:lnTo>
                <a:lnTo>
                  <a:pt x="755" y="834"/>
                </a:lnTo>
                <a:lnTo>
                  <a:pt x="775" y="822"/>
                </a:lnTo>
                <a:lnTo>
                  <a:pt x="790" y="808"/>
                </a:lnTo>
                <a:lnTo>
                  <a:pt x="805" y="793"/>
                </a:lnTo>
                <a:lnTo>
                  <a:pt x="819" y="776"/>
                </a:lnTo>
                <a:lnTo>
                  <a:pt x="833" y="757"/>
                </a:lnTo>
                <a:lnTo>
                  <a:pt x="845" y="738"/>
                </a:lnTo>
                <a:lnTo>
                  <a:pt x="858" y="718"/>
                </a:lnTo>
                <a:lnTo>
                  <a:pt x="870" y="697"/>
                </a:lnTo>
                <a:lnTo>
                  <a:pt x="880" y="675"/>
                </a:lnTo>
                <a:lnTo>
                  <a:pt x="896" y="636"/>
                </a:lnTo>
                <a:lnTo>
                  <a:pt x="905" y="604"/>
                </a:lnTo>
                <a:lnTo>
                  <a:pt x="909" y="582"/>
                </a:lnTo>
                <a:lnTo>
                  <a:pt x="910" y="574"/>
                </a:lnTo>
                <a:lnTo>
                  <a:pt x="909" y="578"/>
                </a:lnTo>
                <a:lnTo>
                  <a:pt x="904" y="587"/>
                </a:lnTo>
                <a:lnTo>
                  <a:pt x="896" y="601"/>
                </a:lnTo>
                <a:lnTo>
                  <a:pt x="883" y="616"/>
                </a:lnTo>
                <a:lnTo>
                  <a:pt x="866" y="632"/>
                </a:lnTo>
                <a:lnTo>
                  <a:pt x="845" y="647"/>
                </a:lnTo>
                <a:lnTo>
                  <a:pt x="819" y="658"/>
                </a:lnTo>
                <a:lnTo>
                  <a:pt x="787" y="665"/>
                </a:lnTo>
                <a:lnTo>
                  <a:pt x="767" y="667"/>
                </a:lnTo>
                <a:lnTo>
                  <a:pt x="743" y="668"/>
                </a:lnTo>
                <a:lnTo>
                  <a:pt x="717" y="668"/>
                </a:lnTo>
                <a:lnTo>
                  <a:pt x="693" y="670"/>
                </a:lnTo>
                <a:lnTo>
                  <a:pt x="670" y="670"/>
                </a:lnTo>
                <a:lnTo>
                  <a:pt x="652" y="670"/>
                </a:lnTo>
                <a:lnTo>
                  <a:pt x="639" y="670"/>
                </a:lnTo>
                <a:lnTo>
                  <a:pt x="635" y="670"/>
                </a:lnTo>
                <a:lnTo>
                  <a:pt x="635" y="611"/>
                </a:lnTo>
                <a:lnTo>
                  <a:pt x="719" y="581"/>
                </a:lnTo>
                <a:close/>
              </a:path>
            </a:pathLst>
          </a:custGeom>
          <a:solidFill>
            <a:schemeClr val="hlink"/>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a:lstStyle/>
          <a:p>
            <a:endParaRPr lang="fr-F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ssolve">
                                      <p:cBhvr>
                                        <p:cTn id="21" dur="500"/>
                                        <p:tgtEl>
                                          <p:spTgt spid="7"/>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dissolve">
                                      <p:cBhvr>
                                        <p:cTn id="27" dur="500"/>
                                        <p:tgtEl>
                                          <p:spTgt spid="20"/>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dissolve">
                                      <p:cBhvr>
                                        <p:cTn id="30" dur="500"/>
                                        <p:tgtEl>
                                          <p:spTgt spid="2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dissolv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7" grpId="0"/>
      <p:bldP spid="11" grpId="0"/>
      <p:bldP spid="9" grpId="0" animBg="1"/>
      <p:bldP spid="17" grpId="0" animBg="1"/>
      <p:bldP spid="20" grpId="0" animBg="1"/>
      <p:bldP spid="2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260649"/>
            <a:ext cx="8784976" cy="6001643"/>
          </a:xfrm>
          <a:prstGeom prst="rect">
            <a:avLst/>
          </a:prstGeom>
        </p:spPr>
        <p:txBody>
          <a:bodyPr wrap="square">
            <a:spAutoFit/>
          </a:bodyPr>
          <a:lstStyle/>
          <a:p>
            <a:pPr algn="just"/>
            <a:r>
              <a:rPr lang="fr-FR" sz="2400" b="1" dirty="0">
                <a:latin typeface="Times New Roman" panose="02020603050405020304" pitchFamily="18" charset="0"/>
                <a:cs typeface="Times New Roman" panose="02020603050405020304" pitchFamily="18" charset="0"/>
              </a:rPr>
              <a:t>Le </a:t>
            </a:r>
            <a:r>
              <a:rPr lang="fr-FR" sz="2400" b="1" dirty="0" smtClean="0">
                <a:latin typeface="Times New Roman" panose="02020603050405020304" pitchFamily="18" charset="0"/>
                <a:cs typeface="Times New Roman" panose="02020603050405020304" pitchFamily="18" charset="0"/>
              </a:rPr>
              <a:t>Recyclage mécanique de déchets PET</a:t>
            </a:r>
            <a:r>
              <a:rPr lang="fr-FR" sz="2400" b="1" dirty="0">
                <a:latin typeface="Times New Roman" panose="02020603050405020304" pitchFamily="18" charset="0"/>
                <a:cs typeface="Times New Roman" panose="02020603050405020304" pitchFamily="18" charset="0"/>
              </a:rPr>
              <a:t> : </a:t>
            </a:r>
            <a:endParaRPr lang="fr-FR" sz="2400" b="1" dirty="0" smtClean="0">
              <a:latin typeface="Times New Roman" panose="02020603050405020304" pitchFamily="18" charset="0"/>
              <a:cs typeface="Times New Roman" panose="02020603050405020304" pitchFamily="18" charset="0"/>
            </a:endParaRPr>
          </a:p>
          <a:p>
            <a:pPr algn="just"/>
            <a:endParaRPr lang="fr-FR" sz="2400" dirty="0">
              <a:latin typeface="Times New Roman" panose="02020603050405020304" pitchFamily="18" charset="0"/>
              <a:cs typeface="Times New Roman" panose="02020603050405020304" pitchFamily="18" charset="0"/>
            </a:endParaRPr>
          </a:p>
          <a:p>
            <a:pPr algn="just"/>
            <a:r>
              <a:rPr lang="fr-FR" sz="2400" dirty="0" smtClean="0">
                <a:latin typeface="Times New Roman" panose="02020603050405020304" pitchFamily="18" charset="0"/>
                <a:cs typeface="Times New Roman" panose="02020603050405020304" pitchFamily="18" charset="0"/>
              </a:rPr>
              <a:t>	</a:t>
            </a:r>
            <a:r>
              <a:rPr lang="fr-FR" sz="2800" dirty="0" smtClean="0">
                <a:latin typeface="Times New Roman" panose="02020603050405020304" pitchFamily="18" charset="0"/>
                <a:cs typeface="Times New Roman" panose="02020603050405020304" pitchFamily="18" charset="0"/>
              </a:rPr>
              <a:t>Les </a:t>
            </a:r>
            <a:r>
              <a:rPr lang="fr-FR" sz="2800" dirty="0">
                <a:latin typeface="Times New Roman" panose="02020603050405020304" pitchFamily="18" charset="0"/>
                <a:cs typeface="Times New Roman" panose="02020603050405020304" pitchFamily="18" charset="0"/>
              </a:rPr>
              <a:t>déchets de PET proviennent essentiellement des emballages de boissons (eaux minérales, jus…). Dans un premier temps, seuls les déchets provenant des bouteilles d’eau ont été collectés et traités. </a:t>
            </a:r>
          </a:p>
          <a:p>
            <a:pPr algn="just"/>
            <a:endParaRPr lang="fr-FR" sz="2800" dirty="0" smtClean="0">
              <a:latin typeface="Times New Roman" panose="02020603050405020304" pitchFamily="18" charset="0"/>
              <a:cs typeface="Times New Roman" panose="02020603050405020304" pitchFamily="18" charset="0"/>
            </a:endParaRPr>
          </a:p>
          <a:p>
            <a:pPr algn="just"/>
            <a:r>
              <a:rPr lang="fr-FR" sz="2800" dirty="0" smtClean="0">
                <a:latin typeface="Times New Roman" panose="02020603050405020304" pitchFamily="18" charset="0"/>
                <a:cs typeface="Times New Roman" panose="02020603050405020304" pitchFamily="18" charset="0"/>
              </a:rPr>
              <a:t>	Après </a:t>
            </a:r>
            <a:r>
              <a:rPr lang="fr-FR" sz="2800" dirty="0">
                <a:latin typeface="Times New Roman" panose="02020603050405020304" pitchFamily="18" charset="0"/>
                <a:cs typeface="Times New Roman" panose="02020603050405020304" pitchFamily="18" charset="0"/>
              </a:rPr>
              <a:t>différentes opérations (collecte, lavage et broyage), des matériaux à base de mélange de PET vierge et de PET recyclé ont été préparés.  </a:t>
            </a:r>
            <a:endParaRPr lang="fr-FR" sz="2800" dirty="0" smtClean="0">
              <a:latin typeface="Times New Roman" panose="02020603050405020304" pitchFamily="18" charset="0"/>
              <a:cs typeface="Times New Roman" panose="02020603050405020304" pitchFamily="18" charset="0"/>
            </a:endParaRPr>
          </a:p>
          <a:p>
            <a:pPr algn="just"/>
            <a:endParaRPr lang="fr-FR" sz="2800" dirty="0">
              <a:latin typeface="Times New Roman" panose="02020603050405020304" pitchFamily="18" charset="0"/>
              <a:cs typeface="Times New Roman" panose="02020603050405020304" pitchFamily="18" charset="0"/>
            </a:endParaRPr>
          </a:p>
          <a:p>
            <a:pPr algn="just"/>
            <a:r>
              <a:rPr lang="fr-FR" sz="2800" dirty="0" smtClean="0">
                <a:latin typeface="Times New Roman" panose="02020603050405020304" pitchFamily="18" charset="0"/>
                <a:cs typeface="Times New Roman" panose="02020603050405020304" pitchFamily="18" charset="0"/>
              </a:rPr>
              <a:t>	Les </a:t>
            </a:r>
            <a:r>
              <a:rPr lang="fr-FR" sz="2800" dirty="0">
                <a:latin typeface="Times New Roman" panose="02020603050405020304" pitchFamily="18" charset="0"/>
                <a:cs typeface="Times New Roman" panose="02020603050405020304" pitchFamily="18" charset="0"/>
              </a:rPr>
              <a:t>résultats obtenus à ce jour montrent que les formulations contenant des quantités ≤ 30% de matière recyclée sont proches de celles des polymères vierges.</a:t>
            </a:r>
          </a:p>
        </p:txBody>
      </p:sp>
      <p:sp>
        <p:nvSpPr>
          <p:cNvPr id="3" name="Freeform 15"/>
          <p:cNvSpPr>
            <a:spLocks/>
          </p:cNvSpPr>
          <p:nvPr/>
        </p:nvSpPr>
        <p:spPr bwMode="auto">
          <a:xfrm>
            <a:off x="8293100" y="5997575"/>
            <a:ext cx="815975" cy="815975"/>
          </a:xfrm>
          <a:custGeom>
            <a:avLst/>
            <a:gdLst>
              <a:gd name="T0" fmla="*/ 760 w 1027"/>
              <a:gd name="T1" fmla="*/ 632 h 1027"/>
              <a:gd name="T2" fmla="*/ 834 w 1027"/>
              <a:gd name="T3" fmla="*/ 610 h 1027"/>
              <a:gd name="T4" fmla="*/ 888 w 1027"/>
              <a:gd name="T5" fmla="*/ 548 h 1027"/>
              <a:gd name="T6" fmla="*/ 876 w 1027"/>
              <a:gd name="T7" fmla="*/ 470 h 1027"/>
              <a:gd name="T8" fmla="*/ 820 w 1027"/>
              <a:gd name="T9" fmla="*/ 398 h 1027"/>
              <a:gd name="T10" fmla="*/ 635 w 1027"/>
              <a:gd name="T11" fmla="*/ 564 h 1027"/>
              <a:gd name="T12" fmla="*/ 320 w 1027"/>
              <a:gd name="T13" fmla="*/ 658 h 1027"/>
              <a:gd name="T14" fmla="*/ 257 w 1027"/>
              <a:gd name="T15" fmla="*/ 680 h 1027"/>
              <a:gd name="T16" fmla="*/ 311 w 1027"/>
              <a:gd name="T17" fmla="*/ 576 h 1027"/>
              <a:gd name="T18" fmla="*/ 320 w 1027"/>
              <a:gd name="T19" fmla="*/ 403 h 1027"/>
              <a:gd name="T20" fmla="*/ 499 w 1027"/>
              <a:gd name="T21" fmla="*/ 271 h 1027"/>
              <a:gd name="T22" fmla="*/ 480 w 1027"/>
              <a:gd name="T23" fmla="*/ 229 h 1027"/>
              <a:gd name="T24" fmla="*/ 503 w 1027"/>
              <a:gd name="T25" fmla="*/ 191 h 1027"/>
              <a:gd name="T26" fmla="*/ 547 w 1027"/>
              <a:gd name="T27" fmla="*/ 264 h 1027"/>
              <a:gd name="T28" fmla="*/ 585 w 1027"/>
              <a:gd name="T29" fmla="*/ 338 h 1027"/>
              <a:gd name="T30" fmla="*/ 745 w 1027"/>
              <a:gd name="T31" fmla="*/ 255 h 1027"/>
              <a:gd name="T32" fmla="*/ 696 w 1027"/>
              <a:gd name="T33" fmla="*/ 172 h 1027"/>
              <a:gd name="T34" fmla="*/ 635 w 1027"/>
              <a:gd name="T35" fmla="*/ 137 h 1027"/>
              <a:gd name="T36" fmla="*/ 592 w 1027"/>
              <a:gd name="T37" fmla="*/ 125 h 1027"/>
              <a:gd name="T38" fmla="*/ 780 w 1027"/>
              <a:gd name="T39" fmla="*/ 74 h 1027"/>
              <a:gd name="T40" fmla="*/ 936 w 1027"/>
              <a:gd name="T41" fmla="*/ 222 h 1027"/>
              <a:gd name="T42" fmla="*/ 1019 w 1027"/>
              <a:gd name="T43" fmla="*/ 422 h 1027"/>
              <a:gd name="T44" fmla="*/ 1004 w 1027"/>
              <a:gd name="T45" fmla="*/ 666 h 1027"/>
              <a:gd name="T46" fmla="*/ 876 w 1027"/>
              <a:gd name="T47" fmla="*/ 876 h 1027"/>
              <a:gd name="T48" fmla="*/ 666 w 1027"/>
              <a:gd name="T49" fmla="*/ 1003 h 1027"/>
              <a:gd name="T50" fmla="*/ 410 w 1027"/>
              <a:gd name="T51" fmla="*/ 1016 h 1027"/>
              <a:gd name="T52" fmla="*/ 186 w 1027"/>
              <a:gd name="T53" fmla="*/ 909 h 1027"/>
              <a:gd name="T54" fmla="*/ 40 w 1027"/>
              <a:gd name="T55" fmla="*/ 712 h 1027"/>
              <a:gd name="T56" fmla="*/ 2 w 1027"/>
              <a:gd name="T57" fmla="*/ 460 h 1027"/>
              <a:gd name="T58" fmla="*/ 87 w 1027"/>
              <a:gd name="T59" fmla="*/ 226 h 1027"/>
              <a:gd name="T60" fmla="*/ 268 w 1027"/>
              <a:gd name="T61" fmla="*/ 62 h 1027"/>
              <a:gd name="T62" fmla="*/ 512 w 1027"/>
              <a:gd name="T63" fmla="*/ 0 h 1027"/>
              <a:gd name="T64" fmla="*/ 578 w 1027"/>
              <a:gd name="T65" fmla="*/ 4 h 1027"/>
              <a:gd name="T66" fmla="*/ 579 w 1027"/>
              <a:gd name="T67" fmla="*/ 123 h 1027"/>
              <a:gd name="T68" fmla="*/ 509 w 1027"/>
              <a:gd name="T69" fmla="*/ 116 h 1027"/>
              <a:gd name="T70" fmla="*/ 420 w 1027"/>
              <a:gd name="T71" fmla="*/ 122 h 1027"/>
              <a:gd name="T72" fmla="*/ 375 w 1027"/>
              <a:gd name="T73" fmla="*/ 134 h 1027"/>
              <a:gd name="T74" fmla="*/ 433 w 1027"/>
              <a:gd name="T75" fmla="*/ 142 h 1027"/>
              <a:gd name="T76" fmla="*/ 453 w 1027"/>
              <a:gd name="T77" fmla="*/ 200 h 1027"/>
              <a:gd name="T78" fmla="*/ 404 w 1027"/>
              <a:gd name="T79" fmla="*/ 173 h 1027"/>
              <a:gd name="T80" fmla="*/ 339 w 1027"/>
              <a:gd name="T81" fmla="*/ 191 h 1027"/>
              <a:gd name="T82" fmla="*/ 277 w 1027"/>
              <a:gd name="T83" fmla="*/ 262 h 1027"/>
              <a:gd name="T84" fmla="*/ 298 w 1027"/>
              <a:gd name="T85" fmla="*/ 333 h 1027"/>
              <a:gd name="T86" fmla="*/ 165 w 1027"/>
              <a:gd name="T87" fmla="*/ 468 h 1027"/>
              <a:gd name="T88" fmla="*/ 127 w 1027"/>
              <a:gd name="T89" fmla="*/ 568 h 1027"/>
              <a:gd name="T90" fmla="*/ 154 w 1027"/>
              <a:gd name="T91" fmla="*/ 673 h 1027"/>
              <a:gd name="T92" fmla="*/ 213 w 1027"/>
              <a:gd name="T93" fmla="*/ 773 h 1027"/>
              <a:gd name="T94" fmla="*/ 267 w 1027"/>
              <a:gd name="T95" fmla="*/ 829 h 1027"/>
              <a:gd name="T96" fmla="*/ 259 w 1027"/>
              <a:gd name="T97" fmla="*/ 808 h 1027"/>
              <a:gd name="T98" fmla="*/ 257 w 1027"/>
              <a:gd name="T99" fmla="*/ 680 h 1027"/>
              <a:gd name="T100" fmla="*/ 284 w 1027"/>
              <a:gd name="T101" fmla="*/ 754 h 1027"/>
              <a:gd name="T102" fmla="*/ 305 w 1027"/>
              <a:gd name="T103" fmla="*/ 820 h 1027"/>
              <a:gd name="T104" fmla="*/ 377 w 1027"/>
              <a:gd name="T105" fmla="*/ 846 h 1027"/>
              <a:gd name="T106" fmla="*/ 470 w 1027"/>
              <a:gd name="T107" fmla="*/ 841 h 1027"/>
              <a:gd name="T108" fmla="*/ 633 w 1027"/>
              <a:gd name="T109" fmla="*/ 850 h 1027"/>
              <a:gd name="T110" fmla="*/ 709 w 1027"/>
              <a:gd name="T111" fmla="*/ 848 h 1027"/>
              <a:gd name="T112" fmla="*/ 805 w 1027"/>
              <a:gd name="T113" fmla="*/ 793 h 1027"/>
              <a:gd name="T114" fmla="*/ 870 w 1027"/>
              <a:gd name="T115" fmla="*/ 697 h 1027"/>
              <a:gd name="T116" fmla="*/ 910 w 1027"/>
              <a:gd name="T117" fmla="*/ 574 h 1027"/>
              <a:gd name="T118" fmla="*/ 866 w 1027"/>
              <a:gd name="T119" fmla="*/ 632 h 1027"/>
              <a:gd name="T120" fmla="*/ 743 w 1027"/>
              <a:gd name="T121" fmla="*/ 668 h 1027"/>
              <a:gd name="T122" fmla="*/ 639 w 1027"/>
              <a:gd name="T123" fmla="*/ 670 h 1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7" h="1027">
                <a:moveTo>
                  <a:pt x="719" y="581"/>
                </a:moveTo>
                <a:lnTo>
                  <a:pt x="749" y="628"/>
                </a:lnTo>
                <a:lnTo>
                  <a:pt x="750" y="629"/>
                </a:lnTo>
                <a:lnTo>
                  <a:pt x="753" y="630"/>
                </a:lnTo>
                <a:lnTo>
                  <a:pt x="760" y="632"/>
                </a:lnTo>
                <a:lnTo>
                  <a:pt x="769" y="632"/>
                </a:lnTo>
                <a:lnTo>
                  <a:pt x="781" y="630"/>
                </a:lnTo>
                <a:lnTo>
                  <a:pt x="796" y="627"/>
                </a:lnTo>
                <a:lnTo>
                  <a:pt x="813" y="620"/>
                </a:lnTo>
                <a:lnTo>
                  <a:pt x="834" y="610"/>
                </a:lnTo>
                <a:lnTo>
                  <a:pt x="851" y="598"/>
                </a:lnTo>
                <a:lnTo>
                  <a:pt x="865" y="587"/>
                </a:lnTo>
                <a:lnTo>
                  <a:pt x="875" y="574"/>
                </a:lnTo>
                <a:lnTo>
                  <a:pt x="883" y="561"/>
                </a:lnTo>
                <a:lnTo>
                  <a:pt x="888" y="548"/>
                </a:lnTo>
                <a:lnTo>
                  <a:pt x="890" y="534"/>
                </a:lnTo>
                <a:lnTo>
                  <a:pt x="891" y="521"/>
                </a:lnTo>
                <a:lnTo>
                  <a:pt x="890" y="507"/>
                </a:lnTo>
                <a:lnTo>
                  <a:pt x="886" y="489"/>
                </a:lnTo>
                <a:lnTo>
                  <a:pt x="876" y="470"/>
                </a:lnTo>
                <a:lnTo>
                  <a:pt x="865" y="451"/>
                </a:lnTo>
                <a:lnTo>
                  <a:pt x="851" y="434"/>
                </a:lnTo>
                <a:lnTo>
                  <a:pt x="838" y="419"/>
                </a:lnTo>
                <a:lnTo>
                  <a:pt x="827" y="406"/>
                </a:lnTo>
                <a:lnTo>
                  <a:pt x="820" y="398"/>
                </a:lnTo>
                <a:lnTo>
                  <a:pt x="817" y="396"/>
                </a:lnTo>
                <a:lnTo>
                  <a:pt x="660" y="488"/>
                </a:lnTo>
                <a:lnTo>
                  <a:pt x="719" y="581"/>
                </a:lnTo>
                <a:lnTo>
                  <a:pt x="635" y="611"/>
                </a:lnTo>
                <a:lnTo>
                  <a:pt x="635" y="564"/>
                </a:lnTo>
                <a:lnTo>
                  <a:pt x="514" y="749"/>
                </a:lnTo>
                <a:lnTo>
                  <a:pt x="547" y="801"/>
                </a:lnTo>
                <a:lnTo>
                  <a:pt x="474" y="801"/>
                </a:lnTo>
                <a:lnTo>
                  <a:pt x="474" y="658"/>
                </a:lnTo>
                <a:lnTo>
                  <a:pt x="320" y="658"/>
                </a:lnTo>
                <a:lnTo>
                  <a:pt x="318" y="660"/>
                </a:lnTo>
                <a:lnTo>
                  <a:pt x="311" y="668"/>
                </a:lnTo>
                <a:lnTo>
                  <a:pt x="302" y="682"/>
                </a:lnTo>
                <a:lnTo>
                  <a:pt x="294" y="702"/>
                </a:lnTo>
                <a:lnTo>
                  <a:pt x="257" y="680"/>
                </a:lnTo>
                <a:lnTo>
                  <a:pt x="265" y="662"/>
                </a:lnTo>
                <a:lnTo>
                  <a:pt x="275" y="640"/>
                </a:lnTo>
                <a:lnTo>
                  <a:pt x="288" y="618"/>
                </a:lnTo>
                <a:lnTo>
                  <a:pt x="299" y="596"/>
                </a:lnTo>
                <a:lnTo>
                  <a:pt x="311" y="576"/>
                </a:lnTo>
                <a:lnTo>
                  <a:pt x="320" y="561"/>
                </a:lnTo>
                <a:lnTo>
                  <a:pt x="326" y="550"/>
                </a:lnTo>
                <a:lnTo>
                  <a:pt x="328" y="546"/>
                </a:lnTo>
                <a:lnTo>
                  <a:pt x="410" y="595"/>
                </a:lnTo>
                <a:lnTo>
                  <a:pt x="320" y="403"/>
                </a:lnTo>
                <a:lnTo>
                  <a:pt x="260" y="406"/>
                </a:lnTo>
                <a:lnTo>
                  <a:pt x="298" y="333"/>
                </a:lnTo>
                <a:lnTo>
                  <a:pt x="409" y="407"/>
                </a:lnTo>
                <a:lnTo>
                  <a:pt x="499" y="272"/>
                </a:lnTo>
                <a:lnTo>
                  <a:pt x="499" y="271"/>
                </a:lnTo>
                <a:lnTo>
                  <a:pt x="497" y="267"/>
                </a:lnTo>
                <a:lnTo>
                  <a:pt x="495" y="260"/>
                </a:lnTo>
                <a:lnTo>
                  <a:pt x="492" y="251"/>
                </a:lnTo>
                <a:lnTo>
                  <a:pt x="487" y="240"/>
                </a:lnTo>
                <a:lnTo>
                  <a:pt x="480" y="229"/>
                </a:lnTo>
                <a:lnTo>
                  <a:pt x="470" y="217"/>
                </a:lnTo>
                <a:lnTo>
                  <a:pt x="457" y="205"/>
                </a:lnTo>
                <a:lnTo>
                  <a:pt x="492" y="178"/>
                </a:lnTo>
                <a:lnTo>
                  <a:pt x="497" y="184"/>
                </a:lnTo>
                <a:lnTo>
                  <a:pt x="503" y="191"/>
                </a:lnTo>
                <a:lnTo>
                  <a:pt x="508" y="198"/>
                </a:lnTo>
                <a:lnTo>
                  <a:pt x="514" y="205"/>
                </a:lnTo>
                <a:lnTo>
                  <a:pt x="524" y="222"/>
                </a:lnTo>
                <a:lnTo>
                  <a:pt x="535" y="241"/>
                </a:lnTo>
                <a:lnTo>
                  <a:pt x="547" y="264"/>
                </a:lnTo>
                <a:lnTo>
                  <a:pt x="559" y="286"/>
                </a:lnTo>
                <a:lnTo>
                  <a:pt x="569" y="306"/>
                </a:lnTo>
                <a:lnTo>
                  <a:pt x="577" y="323"/>
                </a:lnTo>
                <a:lnTo>
                  <a:pt x="583" y="333"/>
                </a:lnTo>
                <a:lnTo>
                  <a:pt x="585" y="338"/>
                </a:lnTo>
                <a:lnTo>
                  <a:pt x="491" y="388"/>
                </a:lnTo>
                <a:lnTo>
                  <a:pt x="709" y="412"/>
                </a:lnTo>
                <a:lnTo>
                  <a:pt x="827" y="218"/>
                </a:lnTo>
                <a:lnTo>
                  <a:pt x="746" y="259"/>
                </a:lnTo>
                <a:lnTo>
                  <a:pt x="745" y="255"/>
                </a:lnTo>
                <a:lnTo>
                  <a:pt x="741" y="244"/>
                </a:lnTo>
                <a:lnTo>
                  <a:pt x="734" y="229"/>
                </a:lnTo>
                <a:lnTo>
                  <a:pt x="723" y="210"/>
                </a:lnTo>
                <a:lnTo>
                  <a:pt x="711" y="192"/>
                </a:lnTo>
                <a:lnTo>
                  <a:pt x="696" y="172"/>
                </a:lnTo>
                <a:lnTo>
                  <a:pt x="678" y="156"/>
                </a:lnTo>
                <a:lnTo>
                  <a:pt x="658" y="145"/>
                </a:lnTo>
                <a:lnTo>
                  <a:pt x="651" y="141"/>
                </a:lnTo>
                <a:lnTo>
                  <a:pt x="643" y="139"/>
                </a:lnTo>
                <a:lnTo>
                  <a:pt x="635" y="137"/>
                </a:lnTo>
                <a:lnTo>
                  <a:pt x="626" y="133"/>
                </a:lnTo>
                <a:lnTo>
                  <a:pt x="618" y="131"/>
                </a:lnTo>
                <a:lnTo>
                  <a:pt x="609" y="129"/>
                </a:lnTo>
                <a:lnTo>
                  <a:pt x="601" y="127"/>
                </a:lnTo>
                <a:lnTo>
                  <a:pt x="592" y="125"/>
                </a:lnTo>
                <a:lnTo>
                  <a:pt x="616" y="10"/>
                </a:lnTo>
                <a:lnTo>
                  <a:pt x="660" y="20"/>
                </a:lnTo>
                <a:lnTo>
                  <a:pt x="701" y="35"/>
                </a:lnTo>
                <a:lnTo>
                  <a:pt x="742" y="54"/>
                </a:lnTo>
                <a:lnTo>
                  <a:pt x="780" y="74"/>
                </a:lnTo>
                <a:lnTo>
                  <a:pt x="815" y="99"/>
                </a:lnTo>
                <a:lnTo>
                  <a:pt x="850" y="125"/>
                </a:lnTo>
                <a:lnTo>
                  <a:pt x="881" y="155"/>
                </a:lnTo>
                <a:lnTo>
                  <a:pt x="910" y="187"/>
                </a:lnTo>
                <a:lnTo>
                  <a:pt x="936" y="222"/>
                </a:lnTo>
                <a:lnTo>
                  <a:pt x="959" y="258"/>
                </a:lnTo>
                <a:lnTo>
                  <a:pt x="979" y="297"/>
                </a:lnTo>
                <a:lnTo>
                  <a:pt x="996" y="337"/>
                </a:lnTo>
                <a:lnTo>
                  <a:pt x="1010" y="378"/>
                </a:lnTo>
                <a:lnTo>
                  <a:pt x="1019" y="422"/>
                </a:lnTo>
                <a:lnTo>
                  <a:pt x="1025" y="467"/>
                </a:lnTo>
                <a:lnTo>
                  <a:pt x="1027" y="513"/>
                </a:lnTo>
                <a:lnTo>
                  <a:pt x="1025" y="566"/>
                </a:lnTo>
                <a:lnTo>
                  <a:pt x="1017" y="617"/>
                </a:lnTo>
                <a:lnTo>
                  <a:pt x="1004" y="666"/>
                </a:lnTo>
                <a:lnTo>
                  <a:pt x="987" y="712"/>
                </a:lnTo>
                <a:lnTo>
                  <a:pt x="965" y="757"/>
                </a:lnTo>
                <a:lnTo>
                  <a:pt x="940" y="800"/>
                </a:lnTo>
                <a:lnTo>
                  <a:pt x="910" y="840"/>
                </a:lnTo>
                <a:lnTo>
                  <a:pt x="876" y="876"/>
                </a:lnTo>
                <a:lnTo>
                  <a:pt x="840" y="909"/>
                </a:lnTo>
                <a:lnTo>
                  <a:pt x="800" y="939"/>
                </a:lnTo>
                <a:lnTo>
                  <a:pt x="758" y="964"/>
                </a:lnTo>
                <a:lnTo>
                  <a:pt x="713" y="986"/>
                </a:lnTo>
                <a:lnTo>
                  <a:pt x="666" y="1003"/>
                </a:lnTo>
                <a:lnTo>
                  <a:pt x="616" y="1016"/>
                </a:lnTo>
                <a:lnTo>
                  <a:pt x="565" y="1024"/>
                </a:lnTo>
                <a:lnTo>
                  <a:pt x="512" y="1027"/>
                </a:lnTo>
                <a:lnTo>
                  <a:pt x="461" y="1024"/>
                </a:lnTo>
                <a:lnTo>
                  <a:pt x="410" y="1016"/>
                </a:lnTo>
                <a:lnTo>
                  <a:pt x="360" y="1003"/>
                </a:lnTo>
                <a:lnTo>
                  <a:pt x="313" y="986"/>
                </a:lnTo>
                <a:lnTo>
                  <a:pt x="268" y="964"/>
                </a:lnTo>
                <a:lnTo>
                  <a:pt x="227" y="939"/>
                </a:lnTo>
                <a:lnTo>
                  <a:pt x="186" y="909"/>
                </a:lnTo>
                <a:lnTo>
                  <a:pt x="151" y="876"/>
                </a:lnTo>
                <a:lnTo>
                  <a:pt x="117" y="840"/>
                </a:lnTo>
                <a:lnTo>
                  <a:pt x="87" y="800"/>
                </a:lnTo>
                <a:lnTo>
                  <a:pt x="62" y="757"/>
                </a:lnTo>
                <a:lnTo>
                  <a:pt x="40" y="712"/>
                </a:lnTo>
                <a:lnTo>
                  <a:pt x="23" y="666"/>
                </a:lnTo>
                <a:lnTo>
                  <a:pt x="10" y="617"/>
                </a:lnTo>
                <a:lnTo>
                  <a:pt x="2" y="566"/>
                </a:lnTo>
                <a:lnTo>
                  <a:pt x="0" y="513"/>
                </a:lnTo>
                <a:lnTo>
                  <a:pt x="2" y="460"/>
                </a:lnTo>
                <a:lnTo>
                  <a:pt x="10" y="409"/>
                </a:lnTo>
                <a:lnTo>
                  <a:pt x="23" y="360"/>
                </a:lnTo>
                <a:lnTo>
                  <a:pt x="40" y="314"/>
                </a:lnTo>
                <a:lnTo>
                  <a:pt x="62" y="269"/>
                </a:lnTo>
                <a:lnTo>
                  <a:pt x="87" y="226"/>
                </a:lnTo>
                <a:lnTo>
                  <a:pt x="117" y="186"/>
                </a:lnTo>
                <a:lnTo>
                  <a:pt x="151" y="150"/>
                </a:lnTo>
                <a:lnTo>
                  <a:pt x="186" y="117"/>
                </a:lnTo>
                <a:lnTo>
                  <a:pt x="227" y="87"/>
                </a:lnTo>
                <a:lnTo>
                  <a:pt x="268" y="62"/>
                </a:lnTo>
                <a:lnTo>
                  <a:pt x="313" y="40"/>
                </a:lnTo>
                <a:lnTo>
                  <a:pt x="360" y="23"/>
                </a:lnTo>
                <a:lnTo>
                  <a:pt x="410" y="10"/>
                </a:lnTo>
                <a:lnTo>
                  <a:pt x="461" y="2"/>
                </a:lnTo>
                <a:lnTo>
                  <a:pt x="512" y="0"/>
                </a:lnTo>
                <a:lnTo>
                  <a:pt x="526" y="0"/>
                </a:lnTo>
                <a:lnTo>
                  <a:pt x="539" y="1"/>
                </a:lnTo>
                <a:lnTo>
                  <a:pt x="552" y="1"/>
                </a:lnTo>
                <a:lnTo>
                  <a:pt x="565" y="2"/>
                </a:lnTo>
                <a:lnTo>
                  <a:pt x="578" y="4"/>
                </a:lnTo>
                <a:lnTo>
                  <a:pt x="591" y="5"/>
                </a:lnTo>
                <a:lnTo>
                  <a:pt x="603" y="8"/>
                </a:lnTo>
                <a:lnTo>
                  <a:pt x="616" y="10"/>
                </a:lnTo>
                <a:lnTo>
                  <a:pt x="592" y="125"/>
                </a:lnTo>
                <a:lnTo>
                  <a:pt x="579" y="123"/>
                </a:lnTo>
                <a:lnTo>
                  <a:pt x="565" y="121"/>
                </a:lnTo>
                <a:lnTo>
                  <a:pt x="552" y="119"/>
                </a:lnTo>
                <a:lnTo>
                  <a:pt x="538" y="117"/>
                </a:lnTo>
                <a:lnTo>
                  <a:pt x="523" y="117"/>
                </a:lnTo>
                <a:lnTo>
                  <a:pt x="509" y="116"/>
                </a:lnTo>
                <a:lnTo>
                  <a:pt x="494" y="116"/>
                </a:lnTo>
                <a:lnTo>
                  <a:pt x="480" y="116"/>
                </a:lnTo>
                <a:lnTo>
                  <a:pt x="458" y="117"/>
                </a:lnTo>
                <a:lnTo>
                  <a:pt x="438" y="118"/>
                </a:lnTo>
                <a:lnTo>
                  <a:pt x="420" y="122"/>
                </a:lnTo>
                <a:lnTo>
                  <a:pt x="405" y="125"/>
                </a:lnTo>
                <a:lnTo>
                  <a:pt x="393" y="129"/>
                </a:lnTo>
                <a:lnTo>
                  <a:pt x="383" y="131"/>
                </a:lnTo>
                <a:lnTo>
                  <a:pt x="378" y="133"/>
                </a:lnTo>
                <a:lnTo>
                  <a:pt x="375" y="134"/>
                </a:lnTo>
                <a:lnTo>
                  <a:pt x="379" y="134"/>
                </a:lnTo>
                <a:lnTo>
                  <a:pt x="387" y="134"/>
                </a:lnTo>
                <a:lnTo>
                  <a:pt x="398" y="134"/>
                </a:lnTo>
                <a:lnTo>
                  <a:pt x="415" y="137"/>
                </a:lnTo>
                <a:lnTo>
                  <a:pt x="433" y="142"/>
                </a:lnTo>
                <a:lnTo>
                  <a:pt x="453" y="149"/>
                </a:lnTo>
                <a:lnTo>
                  <a:pt x="472" y="162"/>
                </a:lnTo>
                <a:lnTo>
                  <a:pt x="492" y="178"/>
                </a:lnTo>
                <a:lnTo>
                  <a:pt x="457" y="205"/>
                </a:lnTo>
                <a:lnTo>
                  <a:pt x="453" y="200"/>
                </a:lnTo>
                <a:lnTo>
                  <a:pt x="448" y="196"/>
                </a:lnTo>
                <a:lnTo>
                  <a:pt x="443" y="193"/>
                </a:lnTo>
                <a:lnTo>
                  <a:pt x="439" y="190"/>
                </a:lnTo>
                <a:lnTo>
                  <a:pt x="420" y="179"/>
                </a:lnTo>
                <a:lnTo>
                  <a:pt x="404" y="173"/>
                </a:lnTo>
                <a:lnTo>
                  <a:pt x="389" y="172"/>
                </a:lnTo>
                <a:lnTo>
                  <a:pt x="375" y="173"/>
                </a:lnTo>
                <a:lnTo>
                  <a:pt x="363" y="178"/>
                </a:lnTo>
                <a:lnTo>
                  <a:pt x="350" y="184"/>
                </a:lnTo>
                <a:lnTo>
                  <a:pt x="339" y="191"/>
                </a:lnTo>
                <a:lnTo>
                  <a:pt x="327" y="198"/>
                </a:lnTo>
                <a:lnTo>
                  <a:pt x="313" y="210"/>
                </a:lnTo>
                <a:lnTo>
                  <a:pt x="299" y="226"/>
                </a:lnTo>
                <a:lnTo>
                  <a:pt x="288" y="244"/>
                </a:lnTo>
                <a:lnTo>
                  <a:pt x="277" y="262"/>
                </a:lnTo>
                <a:lnTo>
                  <a:pt x="269" y="279"/>
                </a:lnTo>
                <a:lnTo>
                  <a:pt x="264" y="293"/>
                </a:lnTo>
                <a:lnTo>
                  <a:pt x="259" y="304"/>
                </a:lnTo>
                <a:lnTo>
                  <a:pt x="258" y="307"/>
                </a:lnTo>
                <a:lnTo>
                  <a:pt x="298" y="333"/>
                </a:lnTo>
                <a:lnTo>
                  <a:pt x="260" y="406"/>
                </a:lnTo>
                <a:lnTo>
                  <a:pt x="99" y="415"/>
                </a:lnTo>
                <a:lnTo>
                  <a:pt x="174" y="456"/>
                </a:lnTo>
                <a:lnTo>
                  <a:pt x="171" y="459"/>
                </a:lnTo>
                <a:lnTo>
                  <a:pt x="165" y="468"/>
                </a:lnTo>
                <a:lnTo>
                  <a:pt x="157" y="483"/>
                </a:lnTo>
                <a:lnTo>
                  <a:pt x="146" y="500"/>
                </a:lnTo>
                <a:lnTo>
                  <a:pt x="137" y="522"/>
                </a:lnTo>
                <a:lnTo>
                  <a:pt x="130" y="545"/>
                </a:lnTo>
                <a:lnTo>
                  <a:pt x="127" y="568"/>
                </a:lnTo>
                <a:lnTo>
                  <a:pt x="128" y="591"/>
                </a:lnTo>
                <a:lnTo>
                  <a:pt x="132" y="611"/>
                </a:lnTo>
                <a:lnTo>
                  <a:pt x="138" y="632"/>
                </a:lnTo>
                <a:lnTo>
                  <a:pt x="145" y="652"/>
                </a:lnTo>
                <a:lnTo>
                  <a:pt x="154" y="673"/>
                </a:lnTo>
                <a:lnTo>
                  <a:pt x="165" y="694"/>
                </a:lnTo>
                <a:lnTo>
                  <a:pt x="175" y="716"/>
                </a:lnTo>
                <a:lnTo>
                  <a:pt x="188" y="735"/>
                </a:lnTo>
                <a:lnTo>
                  <a:pt x="200" y="756"/>
                </a:lnTo>
                <a:lnTo>
                  <a:pt x="213" y="773"/>
                </a:lnTo>
                <a:lnTo>
                  <a:pt x="227" y="789"/>
                </a:lnTo>
                <a:lnTo>
                  <a:pt x="238" y="802"/>
                </a:lnTo>
                <a:lnTo>
                  <a:pt x="250" y="814"/>
                </a:lnTo>
                <a:lnTo>
                  <a:pt x="260" y="822"/>
                </a:lnTo>
                <a:lnTo>
                  <a:pt x="267" y="829"/>
                </a:lnTo>
                <a:lnTo>
                  <a:pt x="272" y="832"/>
                </a:lnTo>
                <a:lnTo>
                  <a:pt x="274" y="833"/>
                </a:lnTo>
                <a:lnTo>
                  <a:pt x="272" y="830"/>
                </a:lnTo>
                <a:lnTo>
                  <a:pt x="266" y="822"/>
                </a:lnTo>
                <a:lnTo>
                  <a:pt x="259" y="808"/>
                </a:lnTo>
                <a:lnTo>
                  <a:pt x="251" y="789"/>
                </a:lnTo>
                <a:lnTo>
                  <a:pt x="245" y="766"/>
                </a:lnTo>
                <a:lnTo>
                  <a:pt x="243" y="740"/>
                </a:lnTo>
                <a:lnTo>
                  <a:pt x="246" y="711"/>
                </a:lnTo>
                <a:lnTo>
                  <a:pt x="257" y="680"/>
                </a:lnTo>
                <a:lnTo>
                  <a:pt x="294" y="702"/>
                </a:lnTo>
                <a:lnTo>
                  <a:pt x="290" y="713"/>
                </a:lnTo>
                <a:lnTo>
                  <a:pt x="287" y="725"/>
                </a:lnTo>
                <a:lnTo>
                  <a:pt x="286" y="739"/>
                </a:lnTo>
                <a:lnTo>
                  <a:pt x="284" y="754"/>
                </a:lnTo>
                <a:lnTo>
                  <a:pt x="284" y="774"/>
                </a:lnTo>
                <a:lnTo>
                  <a:pt x="288" y="791"/>
                </a:lnTo>
                <a:lnTo>
                  <a:pt x="291" y="803"/>
                </a:lnTo>
                <a:lnTo>
                  <a:pt x="298" y="812"/>
                </a:lnTo>
                <a:lnTo>
                  <a:pt x="305" y="820"/>
                </a:lnTo>
                <a:lnTo>
                  <a:pt x="314" y="827"/>
                </a:lnTo>
                <a:lnTo>
                  <a:pt x="325" y="833"/>
                </a:lnTo>
                <a:lnTo>
                  <a:pt x="336" y="838"/>
                </a:lnTo>
                <a:lnTo>
                  <a:pt x="355" y="843"/>
                </a:lnTo>
                <a:lnTo>
                  <a:pt x="377" y="846"/>
                </a:lnTo>
                <a:lnTo>
                  <a:pt x="400" y="847"/>
                </a:lnTo>
                <a:lnTo>
                  <a:pt x="421" y="846"/>
                </a:lnTo>
                <a:lnTo>
                  <a:pt x="442" y="845"/>
                </a:lnTo>
                <a:lnTo>
                  <a:pt x="459" y="842"/>
                </a:lnTo>
                <a:lnTo>
                  <a:pt x="470" y="841"/>
                </a:lnTo>
                <a:lnTo>
                  <a:pt x="474" y="840"/>
                </a:lnTo>
                <a:lnTo>
                  <a:pt x="474" y="801"/>
                </a:lnTo>
                <a:lnTo>
                  <a:pt x="547" y="801"/>
                </a:lnTo>
                <a:lnTo>
                  <a:pt x="636" y="940"/>
                </a:lnTo>
                <a:lnTo>
                  <a:pt x="633" y="850"/>
                </a:lnTo>
                <a:lnTo>
                  <a:pt x="638" y="850"/>
                </a:lnTo>
                <a:lnTo>
                  <a:pt x="648" y="852"/>
                </a:lnTo>
                <a:lnTo>
                  <a:pt x="666" y="852"/>
                </a:lnTo>
                <a:lnTo>
                  <a:pt x="686" y="852"/>
                </a:lnTo>
                <a:lnTo>
                  <a:pt x="709" y="848"/>
                </a:lnTo>
                <a:lnTo>
                  <a:pt x="732" y="843"/>
                </a:lnTo>
                <a:lnTo>
                  <a:pt x="755" y="834"/>
                </a:lnTo>
                <a:lnTo>
                  <a:pt x="775" y="822"/>
                </a:lnTo>
                <a:lnTo>
                  <a:pt x="790" y="808"/>
                </a:lnTo>
                <a:lnTo>
                  <a:pt x="805" y="793"/>
                </a:lnTo>
                <a:lnTo>
                  <a:pt x="819" y="776"/>
                </a:lnTo>
                <a:lnTo>
                  <a:pt x="833" y="757"/>
                </a:lnTo>
                <a:lnTo>
                  <a:pt x="845" y="738"/>
                </a:lnTo>
                <a:lnTo>
                  <a:pt x="858" y="718"/>
                </a:lnTo>
                <a:lnTo>
                  <a:pt x="870" y="697"/>
                </a:lnTo>
                <a:lnTo>
                  <a:pt x="880" y="675"/>
                </a:lnTo>
                <a:lnTo>
                  <a:pt x="896" y="636"/>
                </a:lnTo>
                <a:lnTo>
                  <a:pt x="905" y="604"/>
                </a:lnTo>
                <a:lnTo>
                  <a:pt x="909" y="582"/>
                </a:lnTo>
                <a:lnTo>
                  <a:pt x="910" y="574"/>
                </a:lnTo>
                <a:lnTo>
                  <a:pt x="909" y="578"/>
                </a:lnTo>
                <a:lnTo>
                  <a:pt x="904" y="587"/>
                </a:lnTo>
                <a:lnTo>
                  <a:pt x="896" y="601"/>
                </a:lnTo>
                <a:lnTo>
                  <a:pt x="883" y="616"/>
                </a:lnTo>
                <a:lnTo>
                  <a:pt x="866" y="632"/>
                </a:lnTo>
                <a:lnTo>
                  <a:pt x="845" y="647"/>
                </a:lnTo>
                <a:lnTo>
                  <a:pt x="819" y="658"/>
                </a:lnTo>
                <a:lnTo>
                  <a:pt x="787" y="665"/>
                </a:lnTo>
                <a:lnTo>
                  <a:pt x="767" y="667"/>
                </a:lnTo>
                <a:lnTo>
                  <a:pt x="743" y="668"/>
                </a:lnTo>
                <a:lnTo>
                  <a:pt x="717" y="668"/>
                </a:lnTo>
                <a:lnTo>
                  <a:pt x="693" y="670"/>
                </a:lnTo>
                <a:lnTo>
                  <a:pt x="670" y="670"/>
                </a:lnTo>
                <a:lnTo>
                  <a:pt x="652" y="670"/>
                </a:lnTo>
                <a:lnTo>
                  <a:pt x="639" y="670"/>
                </a:lnTo>
                <a:lnTo>
                  <a:pt x="635" y="670"/>
                </a:lnTo>
                <a:lnTo>
                  <a:pt x="635" y="611"/>
                </a:lnTo>
                <a:lnTo>
                  <a:pt x="719" y="581"/>
                </a:lnTo>
                <a:close/>
              </a:path>
            </a:pathLst>
          </a:custGeom>
          <a:solidFill>
            <a:schemeClr val="hlink"/>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a:lstStyle/>
          <a:p>
            <a:endParaRPr lang="fr-FR"/>
          </a:p>
        </p:txBody>
      </p:sp>
    </p:spTree>
    <p:extLst>
      <p:ext uri="{BB962C8B-B14F-4D97-AF65-F5344CB8AC3E}">
        <p14:creationId xmlns:p14="http://schemas.microsoft.com/office/powerpoint/2010/main" val="26045435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827584" y="71413"/>
            <a:ext cx="8208912" cy="112533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3200" dirty="0" smtClean="0">
                <a:solidFill>
                  <a:schemeClr val="tx1"/>
                </a:solidFill>
                <a:latin typeface="Times New Roman" pitchFamily="18" charset="0"/>
                <a:ea typeface="Times New Roman" pitchFamily="18" charset="0"/>
                <a:cs typeface="Times New Roman" pitchFamily="18" charset="0"/>
              </a:rPr>
              <a:t>Recyclage mécanique Déchets de polyéthylène (pochettes de lait) </a:t>
            </a:r>
            <a:endParaRPr lang="fr-FR" sz="3200" b="1" dirty="0">
              <a:latin typeface="Times New Roman" pitchFamily="18" charset="0"/>
              <a:cs typeface="Times New Roman" pitchFamily="18" charset="0"/>
            </a:endParaRPr>
          </a:p>
        </p:txBody>
      </p:sp>
      <p:sp>
        <p:nvSpPr>
          <p:cNvPr id="17" name="Rectangle à coins arrondis 16"/>
          <p:cNvSpPr/>
          <p:nvPr/>
        </p:nvSpPr>
        <p:spPr>
          <a:xfrm>
            <a:off x="158945" y="2687406"/>
            <a:ext cx="3071834" cy="78581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800" b="1" dirty="0" smtClean="0">
                <a:latin typeface="Times New Roman" pitchFamily="18" charset="0"/>
                <a:cs typeface="Times New Roman" pitchFamily="18" charset="0"/>
              </a:rPr>
              <a:t>Déchets PEBD</a:t>
            </a:r>
          </a:p>
        </p:txBody>
      </p:sp>
      <p:sp>
        <p:nvSpPr>
          <p:cNvPr id="18" name="Rectangle à coins arrondis 17"/>
          <p:cNvSpPr/>
          <p:nvPr/>
        </p:nvSpPr>
        <p:spPr>
          <a:xfrm>
            <a:off x="3225508" y="1760302"/>
            <a:ext cx="2714644" cy="5715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800" b="1" dirty="0" smtClean="0">
                <a:solidFill>
                  <a:schemeClr val="tx1"/>
                </a:solidFill>
                <a:latin typeface="Times New Roman" pitchFamily="18" charset="0"/>
                <a:cs typeface="Times New Roman" pitchFamily="18" charset="0"/>
              </a:rPr>
              <a:t>Argile</a:t>
            </a:r>
            <a:endParaRPr lang="fr-FR" sz="2800" b="1" dirty="0" smtClean="0">
              <a:latin typeface="Times New Roman" pitchFamily="18" charset="0"/>
              <a:cs typeface="Times New Roman" pitchFamily="18" charset="0"/>
            </a:endParaRPr>
          </a:p>
        </p:txBody>
      </p:sp>
      <p:sp>
        <p:nvSpPr>
          <p:cNvPr id="19" name="Rectangle à coins arrondis 18"/>
          <p:cNvSpPr/>
          <p:nvPr/>
        </p:nvSpPr>
        <p:spPr>
          <a:xfrm>
            <a:off x="5964662" y="2656156"/>
            <a:ext cx="3071834" cy="78581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800" b="1" dirty="0" err="1" smtClean="0">
                <a:latin typeface="Times New Roman" pitchFamily="18" charset="0"/>
                <a:cs typeface="Times New Roman" pitchFamily="18" charset="0"/>
              </a:rPr>
              <a:t>Nanocomposites</a:t>
            </a:r>
            <a:endParaRPr lang="fr-FR" sz="2800" b="1" dirty="0">
              <a:latin typeface="Times New Roman" pitchFamily="18" charset="0"/>
              <a:cs typeface="Times New Roman" pitchFamily="18" charset="0"/>
            </a:endParaRPr>
          </a:p>
        </p:txBody>
      </p:sp>
      <p:sp>
        <p:nvSpPr>
          <p:cNvPr id="22" name="Rectangle à coins arrondis 21"/>
          <p:cNvSpPr/>
          <p:nvPr/>
        </p:nvSpPr>
        <p:spPr>
          <a:xfrm>
            <a:off x="3251346" y="5373216"/>
            <a:ext cx="3071834" cy="78581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Low" fontAlgn="base">
              <a:spcBef>
                <a:spcPct val="0"/>
              </a:spcBef>
              <a:spcAft>
                <a:spcPct val="0"/>
              </a:spcAft>
            </a:pPr>
            <a:r>
              <a:rPr lang="fr-FR" sz="2800" b="1" dirty="0" smtClean="0">
                <a:solidFill>
                  <a:schemeClr val="tx1"/>
                </a:solidFill>
                <a:latin typeface="Times New Roman" pitchFamily="18" charset="0"/>
                <a:ea typeface="Times New Roman" pitchFamily="18" charset="0"/>
                <a:cs typeface="Times New Roman" pitchFamily="18" charset="0"/>
              </a:rPr>
              <a:t>Présentent de bonnes propriétés.</a:t>
            </a:r>
            <a:endParaRPr lang="fr-FR" sz="2800" b="1" dirty="0" smtClean="0">
              <a:solidFill>
                <a:schemeClr val="tx1"/>
              </a:solidFill>
              <a:latin typeface="Arial" pitchFamily="34" charset="0"/>
              <a:cs typeface="Arial" pitchFamily="34" charset="0"/>
            </a:endParaRPr>
          </a:p>
        </p:txBody>
      </p:sp>
      <p:sp>
        <p:nvSpPr>
          <p:cNvPr id="23" name="Line 23"/>
          <p:cNvSpPr>
            <a:spLocks noChangeShapeType="1"/>
          </p:cNvSpPr>
          <p:nvPr/>
        </p:nvSpPr>
        <p:spPr bwMode="auto">
          <a:xfrm>
            <a:off x="3251346" y="3104396"/>
            <a:ext cx="2688806" cy="31295"/>
          </a:xfrm>
          <a:prstGeom prst="line">
            <a:avLst/>
          </a:prstGeom>
          <a:noFill/>
          <a:ln w="57150">
            <a:solidFill>
              <a:srgbClr val="EA7C8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endParaRPr lang="fr-FR"/>
          </a:p>
        </p:txBody>
      </p:sp>
      <p:sp>
        <p:nvSpPr>
          <p:cNvPr id="24" name="Line 23"/>
          <p:cNvSpPr>
            <a:spLocks noChangeShapeType="1"/>
          </p:cNvSpPr>
          <p:nvPr/>
        </p:nvSpPr>
        <p:spPr bwMode="auto">
          <a:xfrm>
            <a:off x="4499992" y="2331806"/>
            <a:ext cx="0" cy="772590"/>
          </a:xfrm>
          <a:prstGeom prst="line">
            <a:avLst/>
          </a:prstGeom>
          <a:noFill/>
          <a:ln w="57150">
            <a:solidFill>
              <a:srgbClr val="EA7C8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endParaRPr lang="fr-FR"/>
          </a:p>
        </p:txBody>
      </p:sp>
      <p:sp>
        <p:nvSpPr>
          <p:cNvPr id="25" name="AutoShape 6"/>
          <p:cNvSpPr>
            <a:spLocks noChangeArrowheads="1"/>
          </p:cNvSpPr>
          <p:nvPr/>
        </p:nvSpPr>
        <p:spPr bwMode="auto">
          <a:xfrm>
            <a:off x="4355778" y="3473224"/>
            <a:ext cx="576262" cy="1899992"/>
          </a:xfrm>
          <a:prstGeom prst="curvedRightArrow">
            <a:avLst>
              <a:gd name="adj1" fmla="val 77466"/>
              <a:gd name="adj2" fmla="val 154931"/>
              <a:gd name="adj3" fmla="val 33333"/>
            </a:avLst>
          </a:prstGeom>
          <a:solidFill>
            <a:schemeClr val="accent1"/>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p>
            <a:endParaRPr lang="fr-FR"/>
          </a:p>
        </p:txBody>
      </p:sp>
      <p:sp>
        <p:nvSpPr>
          <p:cNvPr id="10" name="Freeform 15"/>
          <p:cNvSpPr>
            <a:spLocks/>
          </p:cNvSpPr>
          <p:nvPr/>
        </p:nvSpPr>
        <p:spPr bwMode="auto">
          <a:xfrm>
            <a:off x="8293100" y="5997575"/>
            <a:ext cx="815975" cy="815975"/>
          </a:xfrm>
          <a:custGeom>
            <a:avLst/>
            <a:gdLst>
              <a:gd name="T0" fmla="*/ 760 w 1027"/>
              <a:gd name="T1" fmla="*/ 632 h 1027"/>
              <a:gd name="T2" fmla="*/ 834 w 1027"/>
              <a:gd name="T3" fmla="*/ 610 h 1027"/>
              <a:gd name="T4" fmla="*/ 888 w 1027"/>
              <a:gd name="T5" fmla="*/ 548 h 1027"/>
              <a:gd name="T6" fmla="*/ 876 w 1027"/>
              <a:gd name="T7" fmla="*/ 470 h 1027"/>
              <a:gd name="T8" fmla="*/ 820 w 1027"/>
              <a:gd name="T9" fmla="*/ 398 h 1027"/>
              <a:gd name="T10" fmla="*/ 635 w 1027"/>
              <a:gd name="T11" fmla="*/ 564 h 1027"/>
              <a:gd name="T12" fmla="*/ 320 w 1027"/>
              <a:gd name="T13" fmla="*/ 658 h 1027"/>
              <a:gd name="T14" fmla="*/ 257 w 1027"/>
              <a:gd name="T15" fmla="*/ 680 h 1027"/>
              <a:gd name="T16" fmla="*/ 311 w 1027"/>
              <a:gd name="T17" fmla="*/ 576 h 1027"/>
              <a:gd name="T18" fmla="*/ 320 w 1027"/>
              <a:gd name="T19" fmla="*/ 403 h 1027"/>
              <a:gd name="T20" fmla="*/ 499 w 1027"/>
              <a:gd name="T21" fmla="*/ 271 h 1027"/>
              <a:gd name="T22" fmla="*/ 480 w 1027"/>
              <a:gd name="T23" fmla="*/ 229 h 1027"/>
              <a:gd name="T24" fmla="*/ 503 w 1027"/>
              <a:gd name="T25" fmla="*/ 191 h 1027"/>
              <a:gd name="T26" fmla="*/ 547 w 1027"/>
              <a:gd name="T27" fmla="*/ 264 h 1027"/>
              <a:gd name="T28" fmla="*/ 585 w 1027"/>
              <a:gd name="T29" fmla="*/ 338 h 1027"/>
              <a:gd name="T30" fmla="*/ 745 w 1027"/>
              <a:gd name="T31" fmla="*/ 255 h 1027"/>
              <a:gd name="T32" fmla="*/ 696 w 1027"/>
              <a:gd name="T33" fmla="*/ 172 h 1027"/>
              <a:gd name="T34" fmla="*/ 635 w 1027"/>
              <a:gd name="T35" fmla="*/ 137 h 1027"/>
              <a:gd name="T36" fmla="*/ 592 w 1027"/>
              <a:gd name="T37" fmla="*/ 125 h 1027"/>
              <a:gd name="T38" fmla="*/ 780 w 1027"/>
              <a:gd name="T39" fmla="*/ 74 h 1027"/>
              <a:gd name="T40" fmla="*/ 936 w 1027"/>
              <a:gd name="T41" fmla="*/ 222 h 1027"/>
              <a:gd name="T42" fmla="*/ 1019 w 1027"/>
              <a:gd name="T43" fmla="*/ 422 h 1027"/>
              <a:gd name="T44" fmla="*/ 1004 w 1027"/>
              <a:gd name="T45" fmla="*/ 666 h 1027"/>
              <a:gd name="T46" fmla="*/ 876 w 1027"/>
              <a:gd name="T47" fmla="*/ 876 h 1027"/>
              <a:gd name="T48" fmla="*/ 666 w 1027"/>
              <a:gd name="T49" fmla="*/ 1003 h 1027"/>
              <a:gd name="T50" fmla="*/ 410 w 1027"/>
              <a:gd name="T51" fmla="*/ 1016 h 1027"/>
              <a:gd name="T52" fmla="*/ 186 w 1027"/>
              <a:gd name="T53" fmla="*/ 909 h 1027"/>
              <a:gd name="T54" fmla="*/ 40 w 1027"/>
              <a:gd name="T55" fmla="*/ 712 h 1027"/>
              <a:gd name="T56" fmla="*/ 2 w 1027"/>
              <a:gd name="T57" fmla="*/ 460 h 1027"/>
              <a:gd name="T58" fmla="*/ 87 w 1027"/>
              <a:gd name="T59" fmla="*/ 226 h 1027"/>
              <a:gd name="T60" fmla="*/ 268 w 1027"/>
              <a:gd name="T61" fmla="*/ 62 h 1027"/>
              <a:gd name="T62" fmla="*/ 512 w 1027"/>
              <a:gd name="T63" fmla="*/ 0 h 1027"/>
              <a:gd name="T64" fmla="*/ 578 w 1027"/>
              <a:gd name="T65" fmla="*/ 4 h 1027"/>
              <a:gd name="T66" fmla="*/ 579 w 1027"/>
              <a:gd name="T67" fmla="*/ 123 h 1027"/>
              <a:gd name="T68" fmla="*/ 509 w 1027"/>
              <a:gd name="T69" fmla="*/ 116 h 1027"/>
              <a:gd name="T70" fmla="*/ 420 w 1027"/>
              <a:gd name="T71" fmla="*/ 122 h 1027"/>
              <a:gd name="T72" fmla="*/ 375 w 1027"/>
              <a:gd name="T73" fmla="*/ 134 h 1027"/>
              <a:gd name="T74" fmla="*/ 433 w 1027"/>
              <a:gd name="T75" fmla="*/ 142 h 1027"/>
              <a:gd name="T76" fmla="*/ 453 w 1027"/>
              <a:gd name="T77" fmla="*/ 200 h 1027"/>
              <a:gd name="T78" fmla="*/ 404 w 1027"/>
              <a:gd name="T79" fmla="*/ 173 h 1027"/>
              <a:gd name="T80" fmla="*/ 339 w 1027"/>
              <a:gd name="T81" fmla="*/ 191 h 1027"/>
              <a:gd name="T82" fmla="*/ 277 w 1027"/>
              <a:gd name="T83" fmla="*/ 262 h 1027"/>
              <a:gd name="T84" fmla="*/ 298 w 1027"/>
              <a:gd name="T85" fmla="*/ 333 h 1027"/>
              <a:gd name="T86" fmla="*/ 165 w 1027"/>
              <a:gd name="T87" fmla="*/ 468 h 1027"/>
              <a:gd name="T88" fmla="*/ 127 w 1027"/>
              <a:gd name="T89" fmla="*/ 568 h 1027"/>
              <a:gd name="T90" fmla="*/ 154 w 1027"/>
              <a:gd name="T91" fmla="*/ 673 h 1027"/>
              <a:gd name="T92" fmla="*/ 213 w 1027"/>
              <a:gd name="T93" fmla="*/ 773 h 1027"/>
              <a:gd name="T94" fmla="*/ 267 w 1027"/>
              <a:gd name="T95" fmla="*/ 829 h 1027"/>
              <a:gd name="T96" fmla="*/ 259 w 1027"/>
              <a:gd name="T97" fmla="*/ 808 h 1027"/>
              <a:gd name="T98" fmla="*/ 257 w 1027"/>
              <a:gd name="T99" fmla="*/ 680 h 1027"/>
              <a:gd name="T100" fmla="*/ 284 w 1027"/>
              <a:gd name="T101" fmla="*/ 754 h 1027"/>
              <a:gd name="T102" fmla="*/ 305 w 1027"/>
              <a:gd name="T103" fmla="*/ 820 h 1027"/>
              <a:gd name="T104" fmla="*/ 377 w 1027"/>
              <a:gd name="T105" fmla="*/ 846 h 1027"/>
              <a:gd name="T106" fmla="*/ 470 w 1027"/>
              <a:gd name="T107" fmla="*/ 841 h 1027"/>
              <a:gd name="T108" fmla="*/ 633 w 1027"/>
              <a:gd name="T109" fmla="*/ 850 h 1027"/>
              <a:gd name="T110" fmla="*/ 709 w 1027"/>
              <a:gd name="T111" fmla="*/ 848 h 1027"/>
              <a:gd name="T112" fmla="*/ 805 w 1027"/>
              <a:gd name="T113" fmla="*/ 793 h 1027"/>
              <a:gd name="T114" fmla="*/ 870 w 1027"/>
              <a:gd name="T115" fmla="*/ 697 h 1027"/>
              <a:gd name="T116" fmla="*/ 910 w 1027"/>
              <a:gd name="T117" fmla="*/ 574 h 1027"/>
              <a:gd name="T118" fmla="*/ 866 w 1027"/>
              <a:gd name="T119" fmla="*/ 632 h 1027"/>
              <a:gd name="T120" fmla="*/ 743 w 1027"/>
              <a:gd name="T121" fmla="*/ 668 h 1027"/>
              <a:gd name="T122" fmla="*/ 639 w 1027"/>
              <a:gd name="T123" fmla="*/ 670 h 1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7" h="1027">
                <a:moveTo>
                  <a:pt x="719" y="581"/>
                </a:moveTo>
                <a:lnTo>
                  <a:pt x="749" y="628"/>
                </a:lnTo>
                <a:lnTo>
                  <a:pt x="750" y="629"/>
                </a:lnTo>
                <a:lnTo>
                  <a:pt x="753" y="630"/>
                </a:lnTo>
                <a:lnTo>
                  <a:pt x="760" y="632"/>
                </a:lnTo>
                <a:lnTo>
                  <a:pt x="769" y="632"/>
                </a:lnTo>
                <a:lnTo>
                  <a:pt x="781" y="630"/>
                </a:lnTo>
                <a:lnTo>
                  <a:pt x="796" y="627"/>
                </a:lnTo>
                <a:lnTo>
                  <a:pt x="813" y="620"/>
                </a:lnTo>
                <a:lnTo>
                  <a:pt x="834" y="610"/>
                </a:lnTo>
                <a:lnTo>
                  <a:pt x="851" y="598"/>
                </a:lnTo>
                <a:lnTo>
                  <a:pt x="865" y="587"/>
                </a:lnTo>
                <a:lnTo>
                  <a:pt x="875" y="574"/>
                </a:lnTo>
                <a:lnTo>
                  <a:pt x="883" y="561"/>
                </a:lnTo>
                <a:lnTo>
                  <a:pt x="888" y="548"/>
                </a:lnTo>
                <a:lnTo>
                  <a:pt x="890" y="534"/>
                </a:lnTo>
                <a:lnTo>
                  <a:pt x="891" y="521"/>
                </a:lnTo>
                <a:lnTo>
                  <a:pt x="890" y="507"/>
                </a:lnTo>
                <a:lnTo>
                  <a:pt x="886" y="489"/>
                </a:lnTo>
                <a:lnTo>
                  <a:pt x="876" y="470"/>
                </a:lnTo>
                <a:lnTo>
                  <a:pt x="865" y="451"/>
                </a:lnTo>
                <a:lnTo>
                  <a:pt x="851" y="434"/>
                </a:lnTo>
                <a:lnTo>
                  <a:pt x="838" y="419"/>
                </a:lnTo>
                <a:lnTo>
                  <a:pt x="827" y="406"/>
                </a:lnTo>
                <a:lnTo>
                  <a:pt x="820" y="398"/>
                </a:lnTo>
                <a:lnTo>
                  <a:pt x="817" y="396"/>
                </a:lnTo>
                <a:lnTo>
                  <a:pt x="660" y="488"/>
                </a:lnTo>
                <a:lnTo>
                  <a:pt x="719" y="581"/>
                </a:lnTo>
                <a:lnTo>
                  <a:pt x="635" y="611"/>
                </a:lnTo>
                <a:lnTo>
                  <a:pt x="635" y="564"/>
                </a:lnTo>
                <a:lnTo>
                  <a:pt x="514" y="749"/>
                </a:lnTo>
                <a:lnTo>
                  <a:pt x="547" y="801"/>
                </a:lnTo>
                <a:lnTo>
                  <a:pt x="474" y="801"/>
                </a:lnTo>
                <a:lnTo>
                  <a:pt x="474" y="658"/>
                </a:lnTo>
                <a:lnTo>
                  <a:pt x="320" y="658"/>
                </a:lnTo>
                <a:lnTo>
                  <a:pt x="318" y="660"/>
                </a:lnTo>
                <a:lnTo>
                  <a:pt x="311" y="668"/>
                </a:lnTo>
                <a:lnTo>
                  <a:pt x="302" y="682"/>
                </a:lnTo>
                <a:lnTo>
                  <a:pt x="294" y="702"/>
                </a:lnTo>
                <a:lnTo>
                  <a:pt x="257" y="680"/>
                </a:lnTo>
                <a:lnTo>
                  <a:pt x="265" y="662"/>
                </a:lnTo>
                <a:lnTo>
                  <a:pt x="275" y="640"/>
                </a:lnTo>
                <a:lnTo>
                  <a:pt x="288" y="618"/>
                </a:lnTo>
                <a:lnTo>
                  <a:pt x="299" y="596"/>
                </a:lnTo>
                <a:lnTo>
                  <a:pt x="311" y="576"/>
                </a:lnTo>
                <a:lnTo>
                  <a:pt x="320" y="561"/>
                </a:lnTo>
                <a:lnTo>
                  <a:pt x="326" y="550"/>
                </a:lnTo>
                <a:lnTo>
                  <a:pt x="328" y="546"/>
                </a:lnTo>
                <a:lnTo>
                  <a:pt x="410" y="595"/>
                </a:lnTo>
                <a:lnTo>
                  <a:pt x="320" y="403"/>
                </a:lnTo>
                <a:lnTo>
                  <a:pt x="260" y="406"/>
                </a:lnTo>
                <a:lnTo>
                  <a:pt x="298" y="333"/>
                </a:lnTo>
                <a:lnTo>
                  <a:pt x="409" y="407"/>
                </a:lnTo>
                <a:lnTo>
                  <a:pt x="499" y="272"/>
                </a:lnTo>
                <a:lnTo>
                  <a:pt x="499" y="271"/>
                </a:lnTo>
                <a:lnTo>
                  <a:pt x="497" y="267"/>
                </a:lnTo>
                <a:lnTo>
                  <a:pt x="495" y="260"/>
                </a:lnTo>
                <a:lnTo>
                  <a:pt x="492" y="251"/>
                </a:lnTo>
                <a:lnTo>
                  <a:pt x="487" y="240"/>
                </a:lnTo>
                <a:lnTo>
                  <a:pt x="480" y="229"/>
                </a:lnTo>
                <a:lnTo>
                  <a:pt x="470" y="217"/>
                </a:lnTo>
                <a:lnTo>
                  <a:pt x="457" y="205"/>
                </a:lnTo>
                <a:lnTo>
                  <a:pt x="492" y="178"/>
                </a:lnTo>
                <a:lnTo>
                  <a:pt x="497" y="184"/>
                </a:lnTo>
                <a:lnTo>
                  <a:pt x="503" y="191"/>
                </a:lnTo>
                <a:lnTo>
                  <a:pt x="508" y="198"/>
                </a:lnTo>
                <a:lnTo>
                  <a:pt x="514" y="205"/>
                </a:lnTo>
                <a:lnTo>
                  <a:pt x="524" y="222"/>
                </a:lnTo>
                <a:lnTo>
                  <a:pt x="535" y="241"/>
                </a:lnTo>
                <a:lnTo>
                  <a:pt x="547" y="264"/>
                </a:lnTo>
                <a:lnTo>
                  <a:pt x="559" y="286"/>
                </a:lnTo>
                <a:lnTo>
                  <a:pt x="569" y="306"/>
                </a:lnTo>
                <a:lnTo>
                  <a:pt x="577" y="323"/>
                </a:lnTo>
                <a:lnTo>
                  <a:pt x="583" y="333"/>
                </a:lnTo>
                <a:lnTo>
                  <a:pt x="585" y="338"/>
                </a:lnTo>
                <a:lnTo>
                  <a:pt x="491" y="388"/>
                </a:lnTo>
                <a:lnTo>
                  <a:pt x="709" y="412"/>
                </a:lnTo>
                <a:lnTo>
                  <a:pt x="827" y="218"/>
                </a:lnTo>
                <a:lnTo>
                  <a:pt x="746" y="259"/>
                </a:lnTo>
                <a:lnTo>
                  <a:pt x="745" y="255"/>
                </a:lnTo>
                <a:lnTo>
                  <a:pt x="741" y="244"/>
                </a:lnTo>
                <a:lnTo>
                  <a:pt x="734" y="229"/>
                </a:lnTo>
                <a:lnTo>
                  <a:pt x="723" y="210"/>
                </a:lnTo>
                <a:lnTo>
                  <a:pt x="711" y="192"/>
                </a:lnTo>
                <a:lnTo>
                  <a:pt x="696" y="172"/>
                </a:lnTo>
                <a:lnTo>
                  <a:pt x="678" y="156"/>
                </a:lnTo>
                <a:lnTo>
                  <a:pt x="658" y="145"/>
                </a:lnTo>
                <a:lnTo>
                  <a:pt x="651" y="141"/>
                </a:lnTo>
                <a:lnTo>
                  <a:pt x="643" y="139"/>
                </a:lnTo>
                <a:lnTo>
                  <a:pt x="635" y="137"/>
                </a:lnTo>
                <a:lnTo>
                  <a:pt x="626" y="133"/>
                </a:lnTo>
                <a:lnTo>
                  <a:pt x="618" y="131"/>
                </a:lnTo>
                <a:lnTo>
                  <a:pt x="609" y="129"/>
                </a:lnTo>
                <a:lnTo>
                  <a:pt x="601" y="127"/>
                </a:lnTo>
                <a:lnTo>
                  <a:pt x="592" y="125"/>
                </a:lnTo>
                <a:lnTo>
                  <a:pt x="616" y="10"/>
                </a:lnTo>
                <a:lnTo>
                  <a:pt x="660" y="20"/>
                </a:lnTo>
                <a:lnTo>
                  <a:pt x="701" y="35"/>
                </a:lnTo>
                <a:lnTo>
                  <a:pt x="742" y="54"/>
                </a:lnTo>
                <a:lnTo>
                  <a:pt x="780" y="74"/>
                </a:lnTo>
                <a:lnTo>
                  <a:pt x="815" y="99"/>
                </a:lnTo>
                <a:lnTo>
                  <a:pt x="850" y="125"/>
                </a:lnTo>
                <a:lnTo>
                  <a:pt x="881" y="155"/>
                </a:lnTo>
                <a:lnTo>
                  <a:pt x="910" y="187"/>
                </a:lnTo>
                <a:lnTo>
                  <a:pt x="936" y="222"/>
                </a:lnTo>
                <a:lnTo>
                  <a:pt x="959" y="258"/>
                </a:lnTo>
                <a:lnTo>
                  <a:pt x="979" y="297"/>
                </a:lnTo>
                <a:lnTo>
                  <a:pt x="996" y="337"/>
                </a:lnTo>
                <a:lnTo>
                  <a:pt x="1010" y="378"/>
                </a:lnTo>
                <a:lnTo>
                  <a:pt x="1019" y="422"/>
                </a:lnTo>
                <a:lnTo>
                  <a:pt x="1025" y="467"/>
                </a:lnTo>
                <a:lnTo>
                  <a:pt x="1027" y="513"/>
                </a:lnTo>
                <a:lnTo>
                  <a:pt x="1025" y="566"/>
                </a:lnTo>
                <a:lnTo>
                  <a:pt x="1017" y="617"/>
                </a:lnTo>
                <a:lnTo>
                  <a:pt x="1004" y="666"/>
                </a:lnTo>
                <a:lnTo>
                  <a:pt x="987" y="712"/>
                </a:lnTo>
                <a:lnTo>
                  <a:pt x="965" y="757"/>
                </a:lnTo>
                <a:lnTo>
                  <a:pt x="940" y="800"/>
                </a:lnTo>
                <a:lnTo>
                  <a:pt x="910" y="840"/>
                </a:lnTo>
                <a:lnTo>
                  <a:pt x="876" y="876"/>
                </a:lnTo>
                <a:lnTo>
                  <a:pt x="840" y="909"/>
                </a:lnTo>
                <a:lnTo>
                  <a:pt x="800" y="939"/>
                </a:lnTo>
                <a:lnTo>
                  <a:pt x="758" y="964"/>
                </a:lnTo>
                <a:lnTo>
                  <a:pt x="713" y="986"/>
                </a:lnTo>
                <a:lnTo>
                  <a:pt x="666" y="1003"/>
                </a:lnTo>
                <a:lnTo>
                  <a:pt x="616" y="1016"/>
                </a:lnTo>
                <a:lnTo>
                  <a:pt x="565" y="1024"/>
                </a:lnTo>
                <a:lnTo>
                  <a:pt x="512" y="1027"/>
                </a:lnTo>
                <a:lnTo>
                  <a:pt x="461" y="1024"/>
                </a:lnTo>
                <a:lnTo>
                  <a:pt x="410" y="1016"/>
                </a:lnTo>
                <a:lnTo>
                  <a:pt x="360" y="1003"/>
                </a:lnTo>
                <a:lnTo>
                  <a:pt x="313" y="986"/>
                </a:lnTo>
                <a:lnTo>
                  <a:pt x="268" y="964"/>
                </a:lnTo>
                <a:lnTo>
                  <a:pt x="227" y="939"/>
                </a:lnTo>
                <a:lnTo>
                  <a:pt x="186" y="909"/>
                </a:lnTo>
                <a:lnTo>
                  <a:pt x="151" y="876"/>
                </a:lnTo>
                <a:lnTo>
                  <a:pt x="117" y="840"/>
                </a:lnTo>
                <a:lnTo>
                  <a:pt x="87" y="800"/>
                </a:lnTo>
                <a:lnTo>
                  <a:pt x="62" y="757"/>
                </a:lnTo>
                <a:lnTo>
                  <a:pt x="40" y="712"/>
                </a:lnTo>
                <a:lnTo>
                  <a:pt x="23" y="666"/>
                </a:lnTo>
                <a:lnTo>
                  <a:pt x="10" y="617"/>
                </a:lnTo>
                <a:lnTo>
                  <a:pt x="2" y="566"/>
                </a:lnTo>
                <a:lnTo>
                  <a:pt x="0" y="513"/>
                </a:lnTo>
                <a:lnTo>
                  <a:pt x="2" y="460"/>
                </a:lnTo>
                <a:lnTo>
                  <a:pt x="10" y="409"/>
                </a:lnTo>
                <a:lnTo>
                  <a:pt x="23" y="360"/>
                </a:lnTo>
                <a:lnTo>
                  <a:pt x="40" y="314"/>
                </a:lnTo>
                <a:lnTo>
                  <a:pt x="62" y="269"/>
                </a:lnTo>
                <a:lnTo>
                  <a:pt x="87" y="226"/>
                </a:lnTo>
                <a:lnTo>
                  <a:pt x="117" y="186"/>
                </a:lnTo>
                <a:lnTo>
                  <a:pt x="151" y="150"/>
                </a:lnTo>
                <a:lnTo>
                  <a:pt x="186" y="117"/>
                </a:lnTo>
                <a:lnTo>
                  <a:pt x="227" y="87"/>
                </a:lnTo>
                <a:lnTo>
                  <a:pt x="268" y="62"/>
                </a:lnTo>
                <a:lnTo>
                  <a:pt x="313" y="40"/>
                </a:lnTo>
                <a:lnTo>
                  <a:pt x="360" y="23"/>
                </a:lnTo>
                <a:lnTo>
                  <a:pt x="410" y="10"/>
                </a:lnTo>
                <a:lnTo>
                  <a:pt x="461" y="2"/>
                </a:lnTo>
                <a:lnTo>
                  <a:pt x="512" y="0"/>
                </a:lnTo>
                <a:lnTo>
                  <a:pt x="526" y="0"/>
                </a:lnTo>
                <a:lnTo>
                  <a:pt x="539" y="1"/>
                </a:lnTo>
                <a:lnTo>
                  <a:pt x="552" y="1"/>
                </a:lnTo>
                <a:lnTo>
                  <a:pt x="565" y="2"/>
                </a:lnTo>
                <a:lnTo>
                  <a:pt x="578" y="4"/>
                </a:lnTo>
                <a:lnTo>
                  <a:pt x="591" y="5"/>
                </a:lnTo>
                <a:lnTo>
                  <a:pt x="603" y="8"/>
                </a:lnTo>
                <a:lnTo>
                  <a:pt x="616" y="10"/>
                </a:lnTo>
                <a:lnTo>
                  <a:pt x="592" y="125"/>
                </a:lnTo>
                <a:lnTo>
                  <a:pt x="579" y="123"/>
                </a:lnTo>
                <a:lnTo>
                  <a:pt x="565" y="121"/>
                </a:lnTo>
                <a:lnTo>
                  <a:pt x="552" y="119"/>
                </a:lnTo>
                <a:lnTo>
                  <a:pt x="538" y="117"/>
                </a:lnTo>
                <a:lnTo>
                  <a:pt x="523" y="117"/>
                </a:lnTo>
                <a:lnTo>
                  <a:pt x="509" y="116"/>
                </a:lnTo>
                <a:lnTo>
                  <a:pt x="494" y="116"/>
                </a:lnTo>
                <a:lnTo>
                  <a:pt x="480" y="116"/>
                </a:lnTo>
                <a:lnTo>
                  <a:pt x="458" y="117"/>
                </a:lnTo>
                <a:lnTo>
                  <a:pt x="438" y="118"/>
                </a:lnTo>
                <a:lnTo>
                  <a:pt x="420" y="122"/>
                </a:lnTo>
                <a:lnTo>
                  <a:pt x="405" y="125"/>
                </a:lnTo>
                <a:lnTo>
                  <a:pt x="393" y="129"/>
                </a:lnTo>
                <a:lnTo>
                  <a:pt x="383" y="131"/>
                </a:lnTo>
                <a:lnTo>
                  <a:pt x="378" y="133"/>
                </a:lnTo>
                <a:lnTo>
                  <a:pt x="375" y="134"/>
                </a:lnTo>
                <a:lnTo>
                  <a:pt x="379" y="134"/>
                </a:lnTo>
                <a:lnTo>
                  <a:pt x="387" y="134"/>
                </a:lnTo>
                <a:lnTo>
                  <a:pt x="398" y="134"/>
                </a:lnTo>
                <a:lnTo>
                  <a:pt x="415" y="137"/>
                </a:lnTo>
                <a:lnTo>
                  <a:pt x="433" y="142"/>
                </a:lnTo>
                <a:lnTo>
                  <a:pt x="453" y="149"/>
                </a:lnTo>
                <a:lnTo>
                  <a:pt x="472" y="162"/>
                </a:lnTo>
                <a:lnTo>
                  <a:pt x="492" y="178"/>
                </a:lnTo>
                <a:lnTo>
                  <a:pt x="457" y="205"/>
                </a:lnTo>
                <a:lnTo>
                  <a:pt x="453" y="200"/>
                </a:lnTo>
                <a:lnTo>
                  <a:pt x="448" y="196"/>
                </a:lnTo>
                <a:lnTo>
                  <a:pt x="443" y="193"/>
                </a:lnTo>
                <a:lnTo>
                  <a:pt x="439" y="190"/>
                </a:lnTo>
                <a:lnTo>
                  <a:pt x="420" y="179"/>
                </a:lnTo>
                <a:lnTo>
                  <a:pt x="404" y="173"/>
                </a:lnTo>
                <a:lnTo>
                  <a:pt x="389" y="172"/>
                </a:lnTo>
                <a:lnTo>
                  <a:pt x="375" y="173"/>
                </a:lnTo>
                <a:lnTo>
                  <a:pt x="363" y="178"/>
                </a:lnTo>
                <a:lnTo>
                  <a:pt x="350" y="184"/>
                </a:lnTo>
                <a:lnTo>
                  <a:pt x="339" y="191"/>
                </a:lnTo>
                <a:lnTo>
                  <a:pt x="327" y="198"/>
                </a:lnTo>
                <a:lnTo>
                  <a:pt x="313" y="210"/>
                </a:lnTo>
                <a:lnTo>
                  <a:pt x="299" y="226"/>
                </a:lnTo>
                <a:lnTo>
                  <a:pt x="288" y="244"/>
                </a:lnTo>
                <a:lnTo>
                  <a:pt x="277" y="262"/>
                </a:lnTo>
                <a:lnTo>
                  <a:pt x="269" y="279"/>
                </a:lnTo>
                <a:lnTo>
                  <a:pt x="264" y="293"/>
                </a:lnTo>
                <a:lnTo>
                  <a:pt x="259" y="304"/>
                </a:lnTo>
                <a:lnTo>
                  <a:pt x="258" y="307"/>
                </a:lnTo>
                <a:lnTo>
                  <a:pt x="298" y="333"/>
                </a:lnTo>
                <a:lnTo>
                  <a:pt x="260" y="406"/>
                </a:lnTo>
                <a:lnTo>
                  <a:pt x="99" y="415"/>
                </a:lnTo>
                <a:lnTo>
                  <a:pt x="174" y="456"/>
                </a:lnTo>
                <a:lnTo>
                  <a:pt x="171" y="459"/>
                </a:lnTo>
                <a:lnTo>
                  <a:pt x="165" y="468"/>
                </a:lnTo>
                <a:lnTo>
                  <a:pt x="157" y="483"/>
                </a:lnTo>
                <a:lnTo>
                  <a:pt x="146" y="500"/>
                </a:lnTo>
                <a:lnTo>
                  <a:pt x="137" y="522"/>
                </a:lnTo>
                <a:lnTo>
                  <a:pt x="130" y="545"/>
                </a:lnTo>
                <a:lnTo>
                  <a:pt x="127" y="568"/>
                </a:lnTo>
                <a:lnTo>
                  <a:pt x="128" y="591"/>
                </a:lnTo>
                <a:lnTo>
                  <a:pt x="132" y="611"/>
                </a:lnTo>
                <a:lnTo>
                  <a:pt x="138" y="632"/>
                </a:lnTo>
                <a:lnTo>
                  <a:pt x="145" y="652"/>
                </a:lnTo>
                <a:lnTo>
                  <a:pt x="154" y="673"/>
                </a:lnTo>
                <a:lnTo>
                  <a:pt x="165" y="694"/>
                </a:lnTo>
                <a:lnTo>
                  <a:pt x="175" y="716"/>
                </a:lnTo>
                <a:lnTo>
                  <a:pt x="188" y="735"/>
                </a:lnTo>
                <a:lnTo>
                  <a:pt x="200" y="756"/>
                </a:lnTo>
                <a:lnTo>
                  <a:pt x="213" y="773"/>
                </a:lnTo>
                <a:lnTo>
                  <a:pt x="227" y="789"/>
                </a:lnTo>
                <a:lnTo>
                  <a:pt x="238" y="802"/>
                </a:lnTo>
                <a:lnTo>
                  <a:pt x="250" y="814"/>
                </a:lnTo>
                <a:lnTo>
                  <a:pt x="260" y="822"/>
                </a:lnTo>
                <a:lnTo>
                  <a:pt x="267" y="829"/>
                </a:lnTo>
                <a:lnTo>
                  <a:pt x="272" y="832"/>
                </a:lnTo>
                <a:lnTo>
                  <a:pt x="274" y="833"/>
                </a:lnTo>
                <a:lnTo>
                  <a:pt x="272" y="830"/>
                </a:lnTo>
                <a:lnTo>
                  <a:pt x="266" y="822"/>
                </a:lnTo>
                <a:lnTo>
                  <a:pt x="259" y="808"/>
                </a:lnTo>
                <a:lnTo>
                  <a:pt x="251" y="789"/>
                </a:lnTo>
                <a:lnTo>
                  <a:pt x="245" y="766"/>
                </a:lnTo>
                <a:lnTo>
                  <a:pt x="243" y="740"/>
                </a:lnTo>
                <a:lnTo>
                  <a:pt x="246" y="711"/>
                </a:lnTo>
                <a:lnTo>
                  <a:pt x="257" y="680"/>
                </a:lnTo>
                <a:lnTo>
                  <a:pt x="294" y="702"/>
                </a:lnTo>
                <a:lnTo>
                  <a:pt x="290" y="713"/>
                </a:lnTo>
                <a:lnTo>
                  <a:pt x="287" y="725"/>
                </a:lnTo>
                <a:lnTo>
                  <a:pt x="286" y="739"/>
                </a:lnTo>
                <a:lnTo>
                  <a:pt x="284" y="754"/>
                </a:lnTo>
                <a:lnTo>
                  <a:pt x="284" y="774"/>
                </a:lnTo>
                <a:lnTo>
                  <a:pt x="288" y="791"/>
                </a:lnTo>
                <a:lnTo>
                  <a:pt x="291" y="803"/>
                </a:lnTo>
                <a:lnTo>
                  <a:pt x="298" y="812"/>
                </a:lnTo>
                <a:lnTo>
                  <a:pt x="305" y="820"/>
                </a:lnTo>
                <a:lnTo>
                  <a:pt x="314" y="827"/>
                </a:lnTo>
                <a:lnTo>
                  <a:pt x="325" y="833"/>
                </a:lnTo>
                <a:lnTo>
                  <a:pt x="336" y="838"/>
                </a:lnTo>
                <a:lnTo>
                  <a:pt x="355" y="843"/>
                </a:lnTo>
                <a:lnTo>
                  <a:pt x="377" y="846"/>
                </a:lnTo>
                <a:lnTo>
                  <a:pt x="400" y="847"/>
                </a:lnTo>
                <a:lnTo>
                  <a:pt x="421" y="846"/>
                </a:lnTo>
                <a:lnTo>
                  <a:pt x="442" y="845"/>
                </a:lnTo>
                <a:lnTo>
                  <a:pt x="459" y="842"/>
                </a:lnTo>
                <a:lnTo>
                  <a:pt x="470" y="841"/>
                </a:lnTo>
                <a:lnTo>
                  <a:pt x="474" y="840"/>
                </a:lnTo>
                <a:lnTo>
                  <a:pt x="474" y="801"/>
                </a:lnTo>
                <a:lnTo>
                  <a:pt x="547" y="801"/>
                </a:lnTo>
                <a:lnTo>
                  <a:pt x="636" y="940"/>
                </a:lnTo>
                <a:lnTo>
                  <a:pt x="633" y="850"/>
                </a:lnTo>
                <a:lnTo>
                  <a:pt x="638" y="850"/>
                </a:lnTo>
                <a:lnTo>
                  <a:pt x="648" y="852"/>
                </a:lnTo>
                <a:lnTo>
                  <a:pt x="666" y="852"/>
                </a:lnTo>
                <a:lnTo>
                  <a:pt x="686" y="852"/>
                </a:lnTo>
                <a:lnTo>
                  <a:pt x="709" y="848"/>
                </a:lnTo>
                <a:lnTo>
                  <a:pt x="732" y="843"/>
                </a:lnTo>
                <a:lnTo>
                  <a:pt x="755" y="834"/>
                </a:lnTo>
                <a:lnTo>
                  <a:pt x="775" y="822"/>
                </a:lnTo>
                <a:lnTo>
                  <a:pt x="790" y="808"/>
                </a:lnTo>
                <a:lnTo>
                  <a:pt x="805" y="793"/>
                </a:lnTo>
                <a:lnTo>
                  <a:pt x="819" y="776"/>
                </a:lnTo>
                <a:lnTo>
                  <a:pt x="833" y="757"/>
                </a:lnTo>
                <a:lnTo>
                  <a:pt x="845" y="738"/>
                </a:lnTo>
                <a:lnTo>
                  <a:pt x="858" y="718"/>
                </a:lnTo>
                <a:lnTo>
                  <a:pt x="870" y="697"/>
                </a:lnTo>
                <a:lnTo>
                  <a:pt x="880" y="675"/>
                </a:lnTo>
                <a:lnTo>
                  <a:pt x="896" y="636"/>
                </a:lnTo>
                <a:lnTo>
                  <a:pt x="905" y="604"/>
                </a:lnTo>
                <a:lnTo>
                  <a:pt x="909" y="582"/>
                </a:lnTo>
                <a:lnTo>
                  <a:pt x="910" y="574"/>
                </a:lnTo>
                <a:lnTo>
                  <a:pt x="909" y="578"/>
                </a:lnTo>
                <a:lnTo>
                  <a:pt x="904" y="587"/>
                </a:lnTo>
                <a:lnTo>
                  <a:pt x="896" y="601"/>
                </a:lnTo>
                <a:lnTo>
                  <a:pt x="883" y="616"/>
                </a:lnTo>
                <a:lnTo>
                  <a:pt x="866" y="632"/>
                </a:lnTo>
                <a:lnTo>
                  <a:pt x="845" y="647"/>
                </a:lnTo>
                <a:lnTo>
                  <a:pt x="819" y="658"/>
                </a:lnTo>
                <a:lnTo>
                  <a:pt x="787" y="665"/>
                </a:lnTo>
                <a:lnTo>
                  <a:pt x="767" y="667"/>
                </a:lnTo>
                <a:lnTo>
                  <a:pt x="743" y="668"/>
                </a:lnTo>
                <a:lnTo>
                  <a:pt x="717" y="668"/>
                </a:lnTo>
                <a:lnTo>
                  <a:pt x="693" y="670"/>
                </a:lnTo>
                <a:lnTo>
                  <a:pt x="670" y="670"/>
                </a:lnTo>
                <a:lnTo>
                  <a:pt x="652" y="670"/>
                </a:lnTo>
                <a:lnTo>
                  <a:pt x="639" y="670"/>
                </a:lnTo>
                <a:lnTo>
                  <a:pt x="635" y="670"/>
                </a:lnTo>
                <a:lnTo>
                  <a:pt x="635" y="611"/>
                </a:lnTo>
                <a:lnTo>
                  <a:pt x="719" y="581"/>
                </a:lnTo>
                <a:close/>
              </a:path>
            </a:pathLst>
          </a:custGeom>
          <a:solidFill>
            <a:schemeClr val="hlink"/>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ssolv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dissolv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dissolv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dissolv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checkerboard(across)">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checkerboard(across)">
                                      <p:cBhvr>
                                        <p:cTn id="37" dur="500"/>
                                        <p:tgtEl>
                                          <p:spTgt spid="24"/>
                                        </p:tgtEl>
                                      </p:cBhvr>
                                    </p:animEffect>
                                  </p:childTnLst>
                                </p:cTn>
                              </p:par>
                            </p:childTnLst>
                          </p:cTn>
                        </p:par>
                        <p:par>
                          <p:cTn id="38" fill="hold">
                            <p:stCondLst>
                              <p:cond delay="500"/>
                            </p:stCondLst>
                            <p:childTnLst>
                              <p:par>
                                <p:cTn id="39" presetID="12" presetClass="entr" presetSubtype="8"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slide(fromLeft)">
                                      <p:cBhvr>
                                        <p:cTn id="41"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18" grpId="0" animBg="1"/>
      <p:bldP spid="19" grpId="0" animBg="1"/>
      <p:bldP spid="22" grpId="0" animBg="1"/>
      <p:bldP spid="23" grpId="0" animBg="1"/>
      <p:bldP spid="24" grpId="0" animBg="1"/>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rchemin horizontal 2"/>
          <p:cNvSpPr/>
          <p:nvPr/>
        </p:nvSpPr>
        <p:spPr>
          <a:xfrm>
            <a:off x="1428728" y="1285860"/>
            <a:ext cx="6429420" cy="4071966"/>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6000" dirty="0" smtClean="0">
                <a:solidFill>
                  <a:schemeClr val="tx1"/>
                </a:solidFill>
                <a:latin typeface="Algerian" pitchFamily="82" charset="0"/>
              </a:rPr>
              <a:t>Le recyclage du papier</a:t>
            </a:r>
            <a:endParaRPr lang="fr-FR" sz="6000" dirty="0">
              <a:solidFill>
                <a:schemeClr val="tx1"/>
              </a:solidFill>
              <a:latin typeface="Algerian" pitchFamily="82" charset="0"/>
            </a:endParaRPr>
          </a:p>
        </p:txBody>
      </p:sp>
      <p:sp>
        <p:nvSpPr>
          <p:cNvPr id="4" name="Freeform 15"/>
          <p:cNvSpPr>
            <a:spLocks/>
          </p:cNvSpPr>
          <p:nvPr/>
        </p:nvSpPr>
        <p:spPr bwMode="auto">
          <a:xfrm>
            <a:off x="8293100" y="5997575"/>
            <a:ext cx="815975" cy="815975"/>
          </a:xfrm>
          <a:custGeom>
            <a:avLst/>
            <a:gdLst>
              <a:gd name="T0" fmla="*/ 760 w 1027"/>
              <a:gd name="T1" fmla="*/ 632 h 1027"/>
              <a:gd name="T2" fmla="*/ 834 w 1027"/>
              <a:gd name="T3" fmla="*/ 610 h 1027"/>
              <a:gd name="T4" fmla="*/ 888 w 1027"/>
              <a:gd name="T5" fmla="*/ 548 h 1027"/>
              <a:gd name="T6" fmla="*/ 876 w 1027"/>
              <a:gd name="T7" fmla="*/ 470 h 1027"/>
              <a:gd name="T8" fmla="*/ 820 w 1027"/>
              <a:gd name="T9" fmla="*/ 398 h 1027"/>
              <a:gd name="T10" fmla="*/ 635 w 1027"/>
              <a:gd name="T11" fmla="*/ 564 h 1027"/>
              <a:gd name="T12" fmla="*/ 320 w 1027"/>
              <a:gd name="T13" fmla="*/ 658 h 1027"/>
              <a:gd name="T14" fmla="*/ 257 w 1027"/>
              <a:gd name="T15" fmla="*/ 680 h 1027"/>
              <a:gd name="T16" fmla="*/ 311 w 1027"/>
              <a:gd name="T17" fmla="*/ 576 h 1027"/>
              <a:gd name="T18" fmla="*/ 320 w 1027"/>
              <a:gd name="T19" fmla="*/ 403 h 1027"/>
              <a:gd name="T20" fmla="*/ 499 w 1027"/>
              <a:gd name="T21" fmla="*/ 271 h 1027"/>
              <a:gd name="T22" fmla="*/ 480 w 1027"/>
              <a:gd name="T23" fmla="*/ 229 h 1027"/>
              <a:gd name="T24" fmla="*/ 503 w 1027"/>
              <a:gd name="T25" fmla="*/ 191 h 1027"/>
              <a:gd name="T26" fmla="*/ 547 w 1027"/>
              <a:gd name="T27" fmla="*/ 264 h 1027"/>
              <a:gd name="T28" fmla="*/ 585 w 1027"/>
              <a:gd name="T29" fmla="*/ 338 h 1027"/>
              <a:gd name="T30" fmla="*/ 745 w 1027"/>
              <a:gd name="T31" fmla="*/ 255 h 1027"/>
              <a:gd name="T32" fmla="*/ 696 w 1027"/>
              <a:gd name="T33" fmla="*/ 172 h 1027"/>
              <a:gd name="T34" fmla="*/ 635 w 1027"/>
              <a:gd name="T35" fmla="*/ 137 h 1027"/>
              <a:gd name="T36" fmla="*/ 592 w 1027"/>
              <a:gd name="T37" fmla="*/ 125 h 1027"/>
              <a:gd name="T38" fmla="*/ 780 w 1027"/>
              <a:gd name="T39" fmla="*/ 74 h 1027"/>
              <a:gd name="T40" fmla="*/ 936 w 1027"/>
              <a:gd name="T41" fmla="*/ 222 h 1027"/>
              <a:gd name="T42" fmla="*/ 1019 w 1027"/>
              <a:gd name="T43" fmla="*/ 422 h 1027"/>
              <a:gd name="T44" fmla="*/ 1004 w 1027"/>
              <a:gd name="T45" fmla="*/ 666 h 1027"/>
              <a:gd name="T46" fmla="*/ 876 w 1027"/>
              <a:gd name="T47" fmla="*/ 876 h 1027"/>
              <a:gd name="T48" fmla="*/ 666 w 1027"/>
              <a:gd name="T49" fmla="*/ 1003 h 1027"/>
              <a:gd name="T50" fmla="*/ 410 w 1027"/>
              <a:gd name="T51" fmla="*/ 1016 h 1027"/>
              <a:gd name="T52" fmla="*/ 186 w 1027"/>
              <a:gd name="T53" fmla="*/ 909 h 1027"/>
              <a:gd name="T54" fmla="*/ 40 w 1027"/>
              <a:gd name="T55" fmla="*/ 712 h 1027"/>
              <a:gd name="T56" fmla="*/ 2 w 1027"/>
              <a:gd name="T57" fmla="*/ 460 h 1027"/>
              <a:gd name="T58" fmla="*/ 87 w 1027"/>
              <a:gd name="T59" fmla="*/ 226 h 1027"/>
              <a:gd name="T60" fmla="*/ 268 w 1027"/>
              <a:gd name="T61" fmla="*/ 62 h 1027"/>
              <a:gd name="T62" fmla="*/ 512 w 1027"/>
              <a:gd name="T63" fmla="*/ 0 h 1027"/>
              <a:gd name="T64" fmla="*/ 578 w 1027"/>
              <a:gd name="T65" fmla="*/ 4 h 1027"/>
              <a:gd name="T66" fmla="*/ 579 w 1027"/>
              <a:gd name="T67" fmla="*/ 123 h 1027"/>
              <a:gd name="T68" fmla="*/ 509 w 1027"/>
              <a:gd name="T69" fmla="*/ 116 h 1027"/>
              <a:gd name="T70" fmla="*/ 420 w 1027"/>
              <a:gd name="T71" fmla="*/ 122 h 1027"/>
              <a:gd name="T72" fmla="*/ 375 w 1027"/>
              <a:gd name="T73" fmla="*/ 134 h 1027"/>
              <a:gd name="T74" fmla="*/ 433 w 1027"/>
              <a:gd name="T75" fmla="*/ 142 h 1027"/>
              <a:gd name="T76" fmla="*/ 453 w 1027"/>
              <a:gd name="T77" fmla="*/ 200 h 1027"/>
              <a:gd name="T78" fmla="*/ 404 w 1027"/>
              <a:gd name="T79" fmla="*/ 173 h 1027"/>
              <a:gd name="T80" fmla="*/ 339 w 1027"/>
              <a:gd name="T81" fmla="*/ 191 h 1027"/>
              <a:gd name="T82" fmla="*/ 277 w 1027"/>
              <a:gd name="T83" fmla="*/ 262 h 1027"/>
              <a:gd name="T84" fmla="*/ 298 w 1027"/>
              <a:gd name="T85" fmla="*/ 333 h 1027"/>
              <a:gd name="T86" fmla="*/ 165 w 1027"/>
              <a:gd name="T87" fmla="*/ 468 h 1027"/>
              <a:gd name="T88" fmla="*/ 127 w 1027"/>
              <a:gd name="T89" fmla="*/ 568 h 1027"/>
              <a:gd name="T90" fmla="*/ 154 w 1027"/>
              <a:gd name="T91" fmla="*/ 673 h 1027"/>
              <a:gd name="T92" fmla="*/ 213 w 1027"/>
              <a:gd name="T93" fmla="*/ 773 h 1027"/>
              <a:gd name="T94" fmla="*/ 267 w 1027"/>
              <a:gd name="T95" fmla="*/ 829 h 1027"/>
              <a:gd name="T96" fmla="*/ 259 w 1027"/>
              <a:gd name="T97" fmla="*/ 808 h 1027"/>
              <a:gd name="T98" fmla="*/ 257 w 1027"/>
              <a:gd name="T99" fmla="*/ 680 h 1027"/>
              <a:gd name="T100" fmla="*/ 284 w 1027"/>
              <a:gd name="T101" fmla="*/ 754 h 1027"/>
              <a:gd name="T102" fmla="*/ 305 w 1027"/>
              <a:gd name="T103" fmla="*/ 820 h 1027"/>
              <a:gd name="T104" fmla="*/ 377 w 1027"/>
              <a:gd name="T105" fmla="*/ 846 h 1027"/>
              <a:gd name="T106" fmla="*/ 470 w 1027"/>
              <a:gd name="T107" fmla="*/ 841 h 1027"/>
              <a:gd name="T108" fmla="*/ 633 w 1027"/>
              <a:gd name="T109" fmla="*/ 850 h 1027"/>
              <a:gd name="T110" fmla="*/ 709 w 1027"/>
              <a:gd name="T111" fmla="*/ 848 h 1027"/>
              <a:gd name="T112" fmla="*/ 805 w 1027"/>
              <a:gd name="T113" fmla="*/ 793 h 1027"/>
              <a:gd name="T114" fmla="*/ 870 w 1027"/>
              <a:gd name="T115" fmla="*/ 697 h 1027"/>
              <a:gd name="T116" fmla="*/ 910 w 1027"/>
              <a:gd name="T117" fmla="*/ 574 h 1027"/>
              <a:gd name="T118" fmla="*/ 866 w 1027"/>
              <a:gd name="T119" fmla="*/ 632 h 1027"/>
              <a:gd name="T120" fmla="*/ 743 w 1027"/>
              <a:gd name="T121" fmla="*/ 668 h 1027"/>
              <a:gd name="T122" fmla="*/ 639 w 1027"/>
              <a:gd name="T123" fmla="*/ 670 h 1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7" h="1027">
                <a:moveTo>
                  <a:pt x="719" y="581"/>
                </a:moveTo>
                <a:lnTo>
                  <a:pt x="749" y="628"/>
                </a:lnTo>
                <a:lnTo>
                  <a:pt x="750" y="629"/>
                </a:lnTo>
                <a:lnTo>
                  <a:pt x="753" y="630"/>
                </a:lnTo>
                <a:lnTo>
                  <a:pt x="760" y="632"/>
                </a:lnTo>
                <a:lnTo>
                  <a:pt x="769" y="632"/>
                </a:lnTo>
                <a:lnTo>
                  <a:pt x="781" y="630"/>
                </a:lnTo>
                <a:lnTo>
                  <a:pt x="796" y="627"/>
                </a:lnTo>
                <a:lnTo>
                  <a:pt x="813" y="620"/>
                </a:lnTo>
                <a:lnTo>
                  <a:pt x="834" y="610"/>
                </a:lnTo>
                <a:lnTo>
                  <a:pt x="851" y="598"/>
                </a:lnTo>
                <a:lnTo>
                  <a:pt x="865" y="587"/>
                </a:lnTo>
                <a:lnTo>
                  <a:pt x="875" y="574"/>
                </a:lnTo>
                <a:lnTo>
                  <a:pt x="883" y="561"/>
                </a:lnTo>
                <a:lnTo>
                  <a:pt x="888" y="548"/>
                </a:lnTo>
                <a:lnTo>
                  <a:pt x="890" y="534"/>
                </a:lnTo>
                <a:lnTo>
                  <a:pt x="891" y="521"/>
                </a:lnTo>
                <a:lnTo>
                  <a:pt x="890" y="507"/>
                </a:lnTo>
                <a:lnTo>
                  <a:pt x="886" y="489"/>
                </a:lnTo>
                <a:lnTo>
                  <a:pt x="876" y="470"/>
                </a:lnTo>
                <a:lnTo>
                  <a:pt x="865" y="451"/>
                </a:lnTo>
                <a:lnTo>
                  <a:pt x="851" y="434"/>
                </a:lnTo>
                <a:lnTo>
                  <a:pt x="838" y="419"/>
                </a:lnTo>
                <a:lnTo>
                  <a:pt x="827" y="406"/>
                </a:lnTo>
                <a:lnTo>
                  <a:pt x="820" y="398"/>
                </a:lnTo>
                <a:lnTo>
                  <a:pt x="817" y="396"/>
                </a:lnTo>
                <a:lnTo>
                  <a:pt x="660" y="488"/>
                </a:lnTo>
                <a:lnTo>
                  <a:pt x="719" y="581"/>
                </a:lnTo>
                <a:lnTo>
                  <a:pt x="635" y="611"/>
                </a:lnTo>
                <a:lnTo>
                  <a:pt x="635" y="564"/>
                </a:lnTo>
                <a:lnTo>
                  <a:pt x="514" y="749"/>
                </a:lnTo>
                <a:lnTo>
                  <a:pt x="547" y="801"/>
                </a:lnTo>
                <a:lnTo>
                  <a:pt x="474" y="801"/>
                </a:lnTo>
                <a:lnTo>
                  <a:pt x="474" y="658"/>
                </a:lnTo>
                <a:lnTo>
                  <a:pt x="320" y="658"/>
                </a:lnTo>
                <a:lnTo>
                  <a:pt x="318" y="660"/>
                </a:lnTo>
                <a:lnTo>
                  <a:pt x="311" y="668"/>
                </a:lnTo>
                <a:lnTo>
                  <a:pt x="302" y="682"/>
                </a:lnTo>
                <a:lnTo>
                  <a:pt x="294" y="702"/>
                </a:lnTo>
                <a:lnTo>
                  <a:pt x="257" y="680"/>
                </a:lnTo>
                <a:lnTo>
                  <a:pt x="265" y="662"/>
                </a:lnTo>
                <a:lnTo>
                  <a:pt x="275" y="640"/>
                </a:lnTo>
                <a:lnTo>
                  <a:pt x="288" y="618"/>
                </a:lnTo>
                <a:lnTo>
                  <a:pt x="299" y="596"/>
                </a:lnTo>
                <a:lnTo>
                  <a:pt x="311" y="576"/>
                </a:lnTo>
                <a:lnTo>
                  <a:pt x="320" y="561"/>
                </a:lnTo>
                <a:lnTo>
                  <a:pt x="326" y="550"/>
                </a:lnTo>
                <a:lnTo>
                  <a:pt x="328" y="546"/>
                </a:lnTo>
                <a:lnTo>
                  <a:pt x="410" y="595"/>
                </a:lnTo>
                <a:lnTo>
                  <a:pt x="320" y="403"/>
                </a:lnTo>
                <a:lnTo>
                  <a:pt x="260" y="406"/>
                </a:lnTo>
                <a:lnTo>
                  <a:pt x="298" y="333"/>
                </a:lnTo>
                <a:lnTo>
                  <a:pt x="409" y="407"/>
                </a:lnTo>
                <a:lnTo>
                  <a:pt x="499" y="272"/>
                </a:lnTo>
                <a:lnTo>
                  <a:pt x="499" y="271"/>
                </a:lnTo>
                <a:lnTo>
                  <a:pt x="497" y="267"/>
                </a:lnTo>
                <a:lnTo>
                  <a:pt x="495" y="260"/>
                </a:lnTo>
                <a:lnTo>
                  <a:pt x="492" y="251"/>
                </a:lnTo>
                <a:lnTo>
                  <a:pt x="487" y="240"/>
                </a:lnTo>
                <a:lnTo>
                  <a:pt x="480" y="229"/>
                </a:lnTo>
                <a:lnTo>
                  <a:pt x="470" y="217"/>
                </a:lnTo>
                <a:lnTo>
                  <a:pt x="457" y="205"/>
                </a:lnTo>
                <a:lnTo>
                  <a:pt x="492" y="178"/>
                </a:lnTo>
                <a:lnTo>
                  <a:pt x="497" y="184"/>
                </a:lnTo>
                <a:lnTo>
                  <a:pt x="503" y="191"/>
                </a:lnTo>
                <a:lnTo>
                  <a:pt x="508" y="198"/>
                </a:lnTo>
                <a:lnTo>
                  <a:pt x="514" y="205"/>
                </a:lnTo>
                <a:lnTo>
                  <a:pt x="524" y="222"/>
                </a:lnTo>
                <a:lnTo>
                  <a:pt x="535" y="241"/>
                </a:lnTo>
                <a:lnTo>
                  <a:pt x="547" y="264"/>
                </a:lnTo>
                <a:lnTo>
                  <a:pt x="559" y="286"/>
                </a:lnTo>
                <a:lnTo>
                  <a:pt x="569" y="306"/>
                </a:lnTo>
                <a:lnTo>
                  <a:pt x="577" y="323"/>
                </a:lnTo>
                <a:lnTo>
                  <a:pt x="583" y="333"/>
                </a:lnTo>
                <a:lnTo>
                  <a:pt x="585" y="338"/>
                </a:lnTo>
                <a:lnTo>
                  <a:pt x="491" y="388"/>
                </a:lnTo>
                <a:lnTo>
                  <a:pt x="709" y="412"/>
                </a:lnTo>
                <a:lnTo>
                  <a:pt x="827" y="218"/>
                </a:lnTo>
                <a:lnTo>
                  <a:pt x="746" y="259"/>
                </a:lnTo>
                <a:lnTo>
                  <a:pt x="745" y="255"/>
                </a:lnTo>
                <a:lnTo>
                  <a:pt x="741" y="244"/>
                </a:lnTo>
                <a:lnTo>
                  <a:pt x="734" y="229"/>
                </a:lnTo>
                <a:lnTo>
                  <a:pt x="723" y="210"/>
                </a:lnTo>
                <a:lnTo>
                  <a:pt x="711" y="192"/>
                </a:lnTo>
                <a:lnTo>
                  <a:pt x="696" y="172"/>
                </a:lnTo>
                <a:lnTo>
                  <a:pt x="678" y="156"/>
                </a:lnTo>
                <a:lnTo>
                  <a:pt x="658" y="145"/>
                </a:lnTo>
                <a:lnTo>
                  <a:pt x="651" y="141"/>
                </a:lnTo>
                <a:lnTo>
                  <a:pt x="643" y="139"/>
                </a:lnTo>
                <a:lnTo>
                  <a:pt x="635" y="137"/>
                </a:lnTo>
                <a:lnTo>
                  <a:pt x="626" y="133"/>
                </a:lnTo>
                <a:lnTo>
                  <a:pt x="618" y="131"/>
                </a:lnTo>
                <a:lnTo>
                  <a:pt x="609" y="129"/>
                </a:lnTo>
                <a:lnTo>
                  <a:pt x="601" y="127"/>
                </a:lnTo>
                <a:lnTo>
                  <a:pt x="592" y="125"/>
                </a:lnTo>
                <a:lnTo>
                  <a:pt x="616" y="10"/>
                </a:lnTo>
                <a:lnTo>
                  <a:pt x="660" y="20"/>
                </a:lnTo>
                <a:lnTo>
                  <a:pt x="701" y="35"/>
                </a:lnTo>
                <a:lnTo>
                  <a:pt x="742" y="54"/>
                </a:lnTo>
                <a:lnTo>
                  <a:pt x="780" y="74"/>
                </a:lnTo>
                <a:lnTo>
                  <a:pt x="815" y="99"/>
                </a:lnTo>
                <a:lnTo>
                  <a:pt x="850" y="125"/>
                </a:lnTo>
                <a:lnTo>
                  <a:pt x="881" y="155"/>
                </a:lnTo>
                <a:lnTo>
                  <a:pt x="910" y="187"/>
                </a:lnTo>
                <a:lnTo>
                  <a:pt x="936" y="222"/>
                </a:lnTo>
                <a:lnTo>
                  <a:pt x="959" y="258"/>
                </a:lnTo>
                <a:lnTo>
                  <a:pt x="979" y="297"/>
                </a:lnTo>
                <a:lnTo>
                  <a:pt x="996" y="337"/>
                </a:lnTo>
                <a:lnTo>
                  <a:pt x="1010" y="378"/>
                </a:lnTo>
                <a:lnTo>
                  <a:pt x="1019" y="422"/>
                </a:lnTo>
                <a:lnTo>
                  <a:pt x="1025" y="467"/>
                </a:lnTo>
                <a:lnTo>
                  <a:pt x="1027" y="513"/>
                </a:lnTo>
                <a:lnTo>
                  <a:pt x="1025" y="566"/>
                </a:lnTo>
                <a:lnTo>
                  <a:pt x="1017" y="617"/>
                </a:lnTo>
                <a:lnTo>
                  <a:pt x="1004" y="666"/>
                </a:lnTo>
                <a:lnTo>
                  <a:pt x="987" y="712"/>
                </a:lnTo>
                <a:lnTo>
                  <a:pt x="965" y="757"/>
                </a:lnTo>
                <a:lnTo>
                  <a:pt x="940" y="800"/>
                </a:lnTo>
                <a:lnTo>
                  <a:pt x="910" y="840"/>
                </a:lnTo>
                <a:lnTo>
                  <a:pt x="876" y="876"/>
                </a:lnTo>
                <a:lnTo>
                  <a:pt x="840" y="909"/>
                </a:lnTo>
                <a:lnTo>
                  <a:pt x="800" y="939"/>
                </a:lnTo>
                <a:lnTo>
                  <a:pt x="758" y="964"/>
                </a:lnTo>
                <a:lnTo>
                  <a:pt x="713" y="986"/>
                </a:lnTo>
                <a:lnTo>
                  <a:pt x="666" y="1003"/>
                </a:lnTo>
                <a:lnTo>
                  <a:pt x="616" y="1016"/>
                </a:lnTo>
                <a:lnTo>
                  <a:pt x="565" y="1024"/>
                </a:lnTo>
                <a:lnTo>
                  <a:pt x="512" y="1027"/>
                </a:lnTo>
                <a:lnTo>
                  <a:pt x="461" y="1024"/>
                </a:lnTo>
                <a:lnTo>
                  <a:pt x="410" y="1016"/>
                </a:lnTo>
                <a:lnTo>
                  <a:pt x="360" y="1003"/>
                </a:lnTo>
                <a:lnTo>
                  <a:pt x="313" y="986"/>
                </a:lnTo>
                <a:lnTo>
                  <a:pt x="268" y="964"/>
                </a:lnTo>
                <a:lnTo>
                  <a:pt x="227" y="939"/>
                </a:lnTo>
                <a:lnTo>
                  <a:pt x="186" y="909"/>
                </a:lnTo>
                <a:lnTo>
                  <a:pt x="151" y="876"/>
                </a:lnTo>
                <a:lnTo>
                  <a:pt x="117" y="840"/>
                </a:lnTo>
                <a:lnTo>
                  <a:pt x="87" y="800"/>
                </a:lnTo>
                <a:lnTo>
                  <a:pt x="62" y="757"/>
                </a:lnTo>
                <a:lnTo>
                  <a:pt x="40" y="712"/>
                </a:lnTo>
                <a:lnTo>
                  <a:pt x="23" y="666"/>
                </a:lnTo>
                <a:lnTo>
                  <a:pt x="10" y="617"/>
                </a:lnTo>
                <a:lnTo>
                  <a:pt x="2" y="566"/>
                </a:lnTo>
                <a:lnTo>
                  <a:pt x="0" y="513"/>
                </a:lnTo>
                <a:lnTo>
                  <a:pt x="2" y="460"/>
                </a:lnTo>
                <a:lnTo>
                  <a:pt x="10" y="409"/>
                </a:lnTo>
                <a:lnTo>
                  <a:pt x="23" y="360"/>
                </a:lnTo>
                <a:lnTo>
                  <a:pt x="40" y="314"/>
                </a:lnTo>
                <a:lnTo>
                  <a:pt x="62" y="269"/>
                </a:lnTo>
                <a:lnTo>
                  <a:pt x="87" y="226"/>
                </a:lnTo>
                <a:lnTo>
                  <a:pt x="117" y="186"/>
                </a:lnTo>
                <a:lnTo>
                  <a:pt x="151" y="150"/>
                </a:lnTo>
                <a:lnTo>
                  <a:pt x="186" y="117"/>
                </a:lnTo>
                <a:lnTo>
                  <a:pt x="227" y="87"/>
                </a:lnTo>
                <a:lnTo>
                  <a:pt x="268" y="62"/>
                </a:lnTo>
                <a:lnTo>
                  <a:pt x="313" y="40"/>
                </a:lnTo>
                <a:lnTo>
                  <a:pt x="360" y="23"/>
                </a:lnTo>
                <a:lnTo>
                  <a:pt x="410" y="10"/>
                </a:lnTo>
                <a:lnTo>
                  <a:pt x="461" y="2"/>
                </a:lnTo>
                <a:lnTo>
                  <a:pt x="512" y="0"/>
                </a:lnTo>
                <a:lnTo>
                  <a:pt x="526" y="0"/>
                </a:lnTo>
                <a:lnTo>
                  <a:pt x="539" y="1"/>
                </a:lnTo>
                <a:lnTo>
                  <a:pt x="552" y="1"/>
                </a:lnTo>
                <a:lnTo>
                  <a:pt x="565" y="2"/>
                </a:lnTo>
                <a:lnTo>
                  <a:pt x="578" y="4"/>
                </a:lnTo>
                <a:lnTo>
                  <a:pt x="591" y="5"/>
                </a:lnTo>
                <a:lnTo>
                  <a:pt x="603" y="8"/>
                </a:lnTo>
                <a:lnTo>
                  <a:pt x="616" y="10"/>
                </a:lnTo>
                <a:lnTo>
                  <a:pt x="592" y="125"/>
                </a:lnTo>
                <a:lnTo>
                  <a:pt x="579" y="123"/>
                </a:lnTo>
                <a:lnTo>
                  <a:pt x="565" y="121"/>
                </a:lnTo>
                <a:lnTo>
                  <a:pt x="552" y="119"/>
                </a:lnTo>
                <a:lnTo>
                  <a:pt x="538" y="117"/>
                </a:lnTo>
                <a:lnTo>
                  <a:pt x="523" y="117"/>
                </a:lnTo>
                <a:lnTo>
                  <a:pt x="509" y="116"/>
                </a:lnTo>
                <a:lnTo>
                  <a:pt x="494" y="116"/>
                </a:lnTo>
                <a:lnTo>
                  <a:pt x="480" y="116"/>
                </a:lnTo>
                <a:lnTo>
                  <a:pt x="458" y="117"/>
                </a:lnTo>
                <a:lnTo>
                  <a:pt x="438" y="118"/>
                </a:lnTo>
                <a:lnTo>
                  <a:pt x="420" y="122"/>
                </a:lnTo>
                <a:lnTo>
                  <a:pt x="405" y="125"/>
                </a:lnTo>
                <a:lnTo>
                  <a:pt x="393" y="129"/>
                </a:lnTo>
                <a:lnTo>
                  <a:pt x="383" y="131"/>
                </a:lnTo>
                <a:lnTo>
                  <a:pt x="378" y="133"/>
                </a:lnTo>
                <a:lnTo>
                  <a:pt x="375" y="134"/>
                </a:lnTo>
                <a:lnTo>
                  <a:pt x="379" y="134"/>
                </a:lnTo>
                <a:lnTo>
                  <a:pt x="387" y="134"/>
                </a:lnTo>
                <a:lnTo>
                  <a:pt x="398" y="134"/>
                </a:lnTo>
                <a:lnTo>
                  <a:pt x="415" y="137"/>
                </a:lnTo>
                <a:lnTo>
                  <a:pt x="433" y="142"/>
                </a:lnTo>
                <a:lnTo>
                  <a:pt x="453" y="149"/>
                </a:lnTo>
                <a:lnTo>
                  <a:pt x="472" y="162"/>
                </a:lnTo>
                <a:lnTo>
                  <a:pt x="492" y="178"/>
                </a:lnTo>
                <a:lnTo>
                  <a:pt x="457" y="205"/>
                </a:lnTo>
                <a:lnTo>
                  <a:pt x="453" y="200"/>
                </a:lnTo>
                <a:lnTo>
                  <a:pt x="448" y="196"/>
                </a:lnTo>
                <a:lnTo>
                  <a:pt x="443" y="193"/>
                </a:lnTo>
                <a:lnTo>
                  <a:pt x="439" y="190"/>
                </a:lnTo>
                <a:lnTo>
                  <a:pt x="420" y="179"/>
                </a:lnTo>
                <a:lnTo>
                  <a:pt x="404" y="173"/>
                </a:lnTo>
                <a:lnTo>
                  <a:pt x="389" y="172"/>
                </a:lnTo>
                <a:lnTo>
                  <a:pt x="375" y="173"/>
                </a:lnTo>
                <a:lnTo>
                  <a:pt x="363" y="178"/>
                </a:lnTo>
                <a:lnTo>
                  <a:pt x="350" y="184"/>
                </a:lnTo>
                <a:lnTo>
                  <a:pt x="339" y="191"/>
                </a:lnTo>
                <a:lnTo>
                  <a:pt x="327" y="198"/>
                </a:lnTo>
                <a:lnTo>
                  <a:pt x="313" y="210"/>
                </a:lnTo>
                <a:lnTo>
                  <a:pt x="299" y="226"/>
                </a:lnTo>
                <a:lnTo>
                  <a:pt x="288" y="244"/>
                </a:lnTo>
                <a:lnTo>
                  <a:pt x="277" y="262"/>
                </a:lnTo>
                <a:lnTo>
                  <a:pt x="269" y="279"/>
                </a:lnTo>
                <a:lnTo>
                  <a:pt x="264" y="293"/>
                </a:lnTo>
                <a:lnTo>
                  <a:pt x="259" y="304"/>
                </a:lnTo>
                <a:lnTo>
                  <a:pt x="258" y="307"/>
                </a:lnTo>
                <a:lnTo>
                  <a:pt x="298" y="333"/>
                </a:lnTo>
                <a:lnTo>
                  <a:pt x="260" y="406"/>
                </a:lnTo>
                <a:lnTo>
                  <a:pt x="99" y="415"/>
                </a:lnTo>
                <a:lnTo>
                  <a:pt x="174" y="456"/>
                </a:lnTo>
                <a:lnTo>
                  <a:pt x="171" y="459"/>
                </a:lnTo>
                <a:lnTo>
                  <a:pt x="165" y="468"/>
                </a:lnTo>
                <a:lnTo>
                  <a:pt x="157" y="483"/>
                </a:lnTo>
                <a:lnTo>
                  <a:pt x="146" y="500"/>
                </a:lnTo>
                <a:lnTo>
                  <a:pt x="137" y="522"/>
                </a:lnTo>
                <a:lnTo>
                  <a:pt x="130" y="545"/>
                </a:lnTo>
                <a:lnTo>
                  <a:pt x="127" y="568"/>
                </a:lnTo>
                <a:lnTo>
                  <a:pt x="128" y="591"/>
                </a:lnTo>
                <a:lnTo>
                  <a:pt x="132" y="611"/>
                </a:lnTo>
                <a:lnTo>
                  <a:pt x="138" y="632"/>
                </a:lnTo>
                <a:lnTo>
                  <a:pt x="145" y="652"/>
                </a:lnTo>
                <a:lnTo>
                  <a:pt x="154" y="673"/>
                </a:lnTo>
                <a:lnTo>
                  <a:pt x="165" y="694"/>
                </a:lnTo>
                <a:lnTo>
                  <a:pt x="175" y="716"/>
                </a:lnTo>
                <a:lnTo>
                  <a:pt x="188" y="735"/>
                </a:lnTo>
                <a:lnTo>
                  <a:pt x="200" y="756"/>
                </a:lnTo>
                <a:lnTo>
                  <a:pt x="213" y="773"/>
                </a:lnTo>
                <a:lnTo>
                  <a:pt x="227" y="789"/>
                </a:lnTo>
                <a:lnTo>
                  <a:pt x="238" y="802"/>
                </a:lnTo>
                <a:lnTo>
                  <a:pt x="250" y="814"/>
                </a:lnTo>
                <a:lnTo>
                  <a:pt x="260" y="822"/>
                </a:lnTo>
                <a:lnTo>
                  <a:pt x="267" y="829"/>
                </a:lnTo>
                <a:lnTo>
                  <a:pt x="272" y="832"/>
                </a:lnTo>
                <a:lnTo>
                  <a:pt x="274" y="833"/>
                </a:lnTo>
                <a:lnTo>
                  <a:pt x="272" y="830"/>
                </a:lnTo>
                <a:lnTo>
                  <a:pt x="266" y="822"/>
                </a:lnTo>
                <a:lnTo>
                  <a:pt x="259" y="808"/>
                </a:lnTo>
                <a:lnTo>
                  <a:pt x="251" y="789"/>
                </a:lnTo>
                <a:lnTo>
                  <a:pt x="245" y="766"/>
                </a:lnTo>
                <a:lnTo>
                  <a:pt x="243" y="740"/>
                </a:lnTo>
                <a:lnTo>
                  <a:pt x="246" y="711"/>
                </a:lnTo>
                <a:lnTo>
                  <a:pt x="257" y="680"/>
                </a:lnTo>
                <a:lnTo>
                  <a:pt x="294" y="702"/>
                </a:lnTo>
                <a:lnTo>
                  <a:pt x="290" y="713"/>
                </a:lnTo>
                <a:lnTo>
                  <a:pt x="287" y="725"/>
                </a:lnTo>
                <a:lnTo>
                  <a:pt x="286" y="739"/>
                </a:lnTo>
                <a:lnTo>
                  <a:pt x="284" y="754"/>
                </a:lnTo>
                <a:lnTo>
                  <a:pt x="284" y="774"/>
                </a:lnTo>
                <a:lnTo>
                  <a:pt x="288" y="791"/>
                </a:lnTo>
                <a:lnTo>
                  <a:pt x="291" y="803"/>
                </a:lnTo>
                <a:lnTo>
                  <a:pt x="298" y="812"/>
                </a:lnTo>
                <a:lnTo>
                  <a:pt x="305" y="820"/>
                </a:lnTo>
                <a:lnTo>
                  <a:pt x="314" y="827"/>
                </a:lnTo>
                <a:lnTo>
                  <a:pt x="325" y="833"/>
                </a:lnTo>
                <a:lnTo>
                  <a:pt x="336" y="838"/>
                </a:lnTo>
                <a:lnTo>
                  <a:pt x="355" y="843"/>
                </a:lnTo>
                <a:lnTo>
                  <a:pt x="377" y="846"/>
                </a:lnTo>
                <a:lnTo>
                  <a:pt x="400" y="847"/>
                </a:lnTo>
                <a:lnTo>
                  <a:pt x="421" y="846"/>
                </a:lnTo>
                <a:lnTo>
                  <a:pt x="442" y="845"/>
                </a:lnTo>
                <a:lnTo>
                  <a:pt x="459" y="842"/>
                </a:lnTo>
                <a:lnTo>
                  <a:pt x="470" y="841"/>
                </a:lnTo>
                <a:lnTo>
                  <a:pt x="474" y="840"/>
                </a:lnTo>
                <a:lnTo>
                  <a:pt x="474" y="801"/>
                </a:lnTo>
                <a:lnTo>
                  <a:pt x="547" y="801"/>
                </a:lnTo>
                <a:lnTo>
                  <a:pt x="636" y="940"/>
                </a:lnTo>
                <a:lnTo>
                  <a:pt x="633" y="850"/>
                </a:lnTo>
                <a:lnTo>
                  <a:pt x="638" y="850"/>
                </a:lnTo>
                <a:lnTo>
                  <a:pt x="648" y="852"/>
                </a:lnTo>
                <a:lnTo>
                  <a:pt x="666" y="852"/>
                </a:lnTo>
                <a:lnTo>
                  <a:pt x="686" y="852"/>
                </a:lnTo>
                <a:lnTo>
                  <a:pt x="709" y="848"/>
                </a:lnTo>
                <a:lnTo>
                  <a:pt x="732" y="843"/>
                </a:lnTo>
                <a:lnTo>
                  <a:pt x="755" y="834"/>
                </a:lnTo>
                <a:lnTo>
                  <a:pt x="775" y="822"/>
                </a:lnTo>
                <a:lnTo>
                  <a:pt x="790" y="808"/>
                </a:lnTo>
                <a:lnTo>
                  <a:pt x="805" y="793"/>
                </a:lnTo>
                <a:lnTo>
                  <a:pt x="819" y="776"/>
                </a:lnTo>
                <a:lnTo>
                  <a:pt x="833" y="757"/>
                </a:lnTo>
                <a:lnTo>
                  <a:pt x="845" y="738"/>
                </a:lnTo>
                <a:lnTo>
                  <a:pt x="858" y="718"/>
                </a:lnTo>
                <a:lnTo>
                  <a:pt x="870" y="697"/>
                </a:lnTo>
                <a:lnTo>
                  <a:pt x="880" y="675"/>
                </a:lnTo>
                <a:lnTo>
                  <a:pt x="896" y="636"/>
                </a:lnTo>
                <a:lnTo>
                  <a:pt x="905" y="604"/>
                </a:lnTo>
                <a:lnTo>
                  <a:pt x="909" y="582"/>
                </a:lnTo>
                <a:lnTo>
                  <a:pt x="910" y="574"/>
                </a:lnTo>
                <a:lnTo>
                  <a:pt x="909" y="578"/>
                </a:lnTo>
                <a:lnTo>
                  <a:pt x="904" y="587"/>
                </a:lnTo>
                <a:lnTo>
                  <a:pt x="896" y="601"/>
                </a:lnTo>
                <a:lnTo>
                  <a:pt x="883" y="616"/>
                </a:lnTo>
                <a:lnTo>
                  <a:pt x="866" y="632"/>
                </a:lnTo>
                <a:lnTo>
                  <a:pt x="845" y="647"/>
                </a:lnTo>
                <a:lnTo>
                  <a:pt x="819" y="658"/>
                </a:lnTo>
                <a:lnTo>
                  <a:pt x="787" y="665"/>
                </a:lnTo>
                <a:lnTo>
                  <a:pt x="767" y="667"/>
                </a:lnTo>
                <a:lnTo>
                  <a:pt x="743" y="668"/>
                </a:lnTo>
                <a:lnTo>
                  <a:pt x="717" y="668"/>
                </a:lnTo>
                <a:lnTo>
                  <a:pt x="693" y="670"/>
                </a:lnTo>
                <a:lnTo>
                  <a:pt x="670" y="670"/>
                </a:lnTo>
                <a:lnTo>
                  <a:pt x="652" y="670"/>
                </a:lnTo>
                <a:lnTo>
                  <a:pt x="639" y="670"/>
                </a:lnTo>
                <a:lnTo>
                  <a:pt x="635" y="670"/>
                </a:lnTo>
                <a:lnTo>
                  <a:pt x="635" y="611"/>
                </a:lnTo>
                <a:lnTo>
                  <a:pt x="719" y="581"/>
                </a:lnTo>
                <a:close/>
              </a:path>
            </a:pathLst>
          </a:custGeom>
          <a:solidFill>
            <a:schemeClr val="hlink"/>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0" y="5301208"/>
            <a:ext cx="896448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fr-FR" sz="24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endParaRPr kumimoji="0" lang="fr-FR" sz="2400" i="0" u="none" strike="noStrike" cap="none" normalizeH="0" baseline="0" dirty="0" smtClean="0">
              <a:ln>
                <a:noFill/>
              </a:ln>
              <a:solidFill>
                <a:schemeClr val="tx1"/>
              </a:solidFill>
              <a:effectLst/>
              <a:latin typeface="Arial" pitchFamily="34" charset="0"/>
              <a:cs typeface="Arial" pitchFamily="34" charset="0"/>
            </a:endParaRPr>
          </a:p>
        </p:txBody>
      </p:sp>
      <p:sp>
        <p:nvSpPr>
          <p:cNvPr id="8" name="Ellipse 7"/>
          <p:cNvSpPr/>
          <p:nvPr/>
        </p:nvSpPr>
        <p:spPr>
          <a:xfrm>
            <a:off x="2000232" y="357166"/>
            <a:ext cx="5357850" cy="135732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3600" b="1" dirty="0" smtClean="0">
                <a:solidFill>
                  <a:schemeClr val="tx1"/>
                </a:solidFill>
              </a:rPr>
              <a:t>Les différents types de papier</a:t>
            </a:r>
            <a:endParaRPr lang="fr-FR" sz="3600" b="1" dirty="0">
              <a:solidFill>
                <a:schemeClr val="tx1"/>
              </a:solidFill>
            </a:endParaRPr>
          </a:p>
        </p:txBody>
      </p:sp>
      <p:sp>
        <p:nvSpPr>
          <p:cNvPr id="9" name="Rectangle avec flèche vers le bas 8"/>
          <p:cNvSpPr/>
          <p:nvPr/>
        </p:nvSpPr>
        <p:spPr>
          <a:xfrm>
            <a:off x="214282" y="2586038"/>
            <a:ext cx="3714776" cy="1414466"/>
          </a:xfrm>
          <a:prstGeom prst="down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400" b="1" dirty="0" smtClean="0">
                <a:solidFill>
                  <a:schemeClr val="tx1"/>
                </a:solidFill>
              </a:rPr>
              <a:t>Papier  recyclable</a:t>
            </a:r>
            <a:endParaRPr lang="fr-FR" sz="2400" b="1" dirty="0">
              <a:solidFill>
                <a:schemeClr val="tx1"/>
              </a:solidFill>
            </a:endParaRPr>
          </a:p>
        </p:txBody>
      </p:sp>
      <p:sp>
        <p:nvSpPr>
          <p:cNvPr id="14" name="Rectangle avec flèche vers le bas 13"/>
          <p:cNvSpPr/>
          <p:nvPr/>
        </p:nvSpPr>
        <p:spPr>
          <a:xfrm>
            <a:off x="5214942" y="2586038"/>
            <a:ext cx="3429024" cy="1414466"/>
          </a:xfrm>
          <a:prstGeom prst="down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400" b="1" dirty="0" smtClean="0">
                <a:solidFill>
                  <a:schemeClr val="tx1"/>
                </a:solidFill>
              </a:rPr>
              <a:t>Papier non recyclable</a:t>
            </a:r>
            <a:endParaRPr lang="fr-FR" sz="2400" b="1" dirty="0">
              <a:solidFill>
                <a:schemeClr val="tx1"/>
              </a:solidFill>
            </a:endParaRPr>
          </a:p>
        </p:txBody>
      </p:sp>
      <p:pic>
        <p:nvPicPr>
          <p:cNvPr id="2050" name="Picture 2"/>
          <p:cNvPicPr>
            <a:picLocks noChangeAspect="1" noChangeArrowheads="1"/>
          </p:cNvPicPr>
          <p:nvPr/>
        </p:nvPicPr>
        <p:blipFill>
          <a:blip r:embed="rId2"/>
          <a:srcRect/>
          <a:stretch>
            <a:fillRect/>
          </a:stretch>
        </p:blipFill>
        <p:spPr bwMode="auto">
          <a:xfrm>
            <a:off x="5786446" y="5072074"/>
            <a:ext cx="2714644" cy="1714512"/>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642910" y="5000636"/>
            <a:ext cx="2928958" cy="1785950"/>
          </a:xfrm>
          <a:prstGeom prst="rect">
            <a:avLst/>
          </a:prstGeom>
          <a:noFill/>
          <a:ln w="9525">
            <a:noFill/>
            <a:miter lim="800000"/>
            <a:headEnd/>
            <a:tailEnd/>
          </a:ln>
          <a:effectLst/>
        </p:spPr>
      </p:pic>
      <p:sp>
        <p:nvSpPr>
          <p:cNvPr id="15" name="Rogner un rectangle avec un coin du même côté 14"/>
          <p:cNvSpPr/>
          <p:nvPr/>
        </p:nvSpPr>
        <p:spPr>
          <a:xfrm>
            <a:off x="5643570" y="4071942"/>
            <a:ext cx="2643206" cy="914400"/>
          </a:xfrm>
          <a:prstGeom prst="snip2Same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000" b="1" dirty="0" smtClean="0"/>
              <a:t>Papier hygiénique</a:t>
            </a:r>
            <a:endParaRPr lang="fr-FR" sz="2000" b="1" dirty="0"/>
          </a:p>
        </p:txBody>
      </p:sp>
      <p:sp>
        <p:nvSpPr>
          <p:cNvPr id="16" name="Rogner un rectangle avec un coin du même côté 15"/>
          <p:cNvSpPr/>
          <p:nvPr/>
        </p:nvSpPr>
        <p:spPr>
          <a:xfrm>
            <a:off x="714348" y="4071942"/>
            <a:ext cx="2643206" cy="914400"/>
          </a:xfrm>
          <a:prstGeom prst="snip2Same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000" b="1" dirty="0" smtClean="0"/>
              <a:t>Exemple : Journaux</a:t>
            </a:r>
            <a:endParaRPr lang="fr-FR" sz="2000" b="1" dirty="0"/>
          </a:p>
        </p:txBody>
      </p:sp>
      <p:sp>
        <p:nvSpPr>
          <p:cNvPr id="18" name="Virage 17"/>
          <p:cNvSpPr/>
          <p:nvPr/>
        </p:nvSpPr>
        <p:spPr>
          <a:xfrm rot="5400000" flipV="1">
            <a:off x="1928794" y="1500174"/>
            <a:ext cx="785818" cy="1071570"/>
          </a:xfrm>
          <a:prstGeom prst="bentArrow">
            <a:avLst>
              <a:gd name="adj1" fmla="val 25000"/>
              <a:gd name="adj2" fmla="val 16316"/>
              <a:gd name="adj3" fmla="val 25000"/>
              <a:gd name="adj4" fmla="val 16440"/>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solidFill>
                <a:schemeClr val="tx1"/>
              </a:solidFill>
            </a:endParaRPr>
          </a:p>
        </p:txBody>
      </p:sp>
      <p:sp>
        <p:nvSpPr>
          <p:cNvPr id="19" name="Virage 18"/>
          <p:cNvSpPr/>
          <p:nvPr/>
        </p:nvSpPr>
        <p:spPr>
          <a:xfrm rot="5400000">
            <a:off x="6858016" y="1428736"/>
            <a:ext cx="785818" cy="1214446"/>
          </a:xfrm>
          <a:prstGeom prst="bentArrow">
            <a:avLst>
              <a:gd name="adj1" fmla="val 25000"/>
              <a:gd name="adj2" fmla="val 20083"/>
              <a:gd name="adj3" fmla="val 25000"/>
              <a:gd name="adj4" fmla="val 23268"/>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solidFill>
                <a:schemeClr val="tx1"/>
              </a:solidFill>
            </a:endParaRPr>
          </a:p>
        </p:txBody>
      </p:sp>
      <p:sp>
        <p:nvSpPr>
          <p:cNvPr id="12" name="Freeform 15"/>
          <p:cNvSpPr>
            <a:spLocks/>
          </p:cNvSpPr>
          <p:nvPr/>
        </p:nvSpPr>
        <p:spPr bwMode="auto">
          <a:xfrm>
            <a:off x="8293100" y="5997575"/>
            <a:ext cx="815975" cy="815975"/>
          </a:xfrm>
          <a:custGeom>
            <a:avLst/>
            <a:gdLst>
              <a:gd name="T0" fmla="*/ 760 w 1027"/>
              <a:gd name="T1" fmla="*/ 632 h 1027"/>
              <a:gd name="T2" fmla="*/ 834 w 1027"/>
              <a:gd name="T3" fmla="*/ 610 h 1027"/>
              <a:gd name="T4" fmla="*/ 888 w 1027"/>
              <a:gd name="T5" fmla="*/ 548 h 1027"/>
              <a:gd name="T6" fmla="*/ 876 w 1027"/>
              <a:gd name="T7" fmla="*/ 470 h 1027"/>
              <a:gd name="T8" fmla="*/ 820 w 1027"/>
              <a:gd name="T9" fmla="*/ 398 h 1027"/>
              <a:gd name="T10" fmla="*/ 635 w 1027"/>
              <a:gd name="T11" fmla="*/ 564 h 1027"/>
              <a:gd name="T12" fmla="*/ 320 w 1027"/>
              <a:gd name="T13" fmla="*/ 658 h 1027"/>
              <a:gd name="T14" fmla="*/ 257 w 1027"/>
              <a:gd name="T15" fmla="*/ 680 h 1027"/>
              <a:gd name="T16" fmla="*/ 311 w 1027"/>
              <a:gd name="T17" fmla="*/ 576 h 1027"/>
              <a:gd name="T18" fmla="*/ 320 w 1027"/>
              <a:gd name="T19" fmla="*/ 403 h 1027"/>
              <a:gd name="T20" fmla="*/ 499 w 1027"/>
              <a:gd name="T21" fmla="*/ 271 h 1027"/>
              <a:gd name="T22" fmla="*/ 480 w 1027"/>
              <a:gd name="T23" fmla="*/ 229 h 1027"/>
              <a:gd name="T24" fmla="*/ 503 w 1027"/>
              <a:gd name="T25" fmla="*/ 191 h 1027"/>
              <a:gd name="T26" fmla="*/ 547 w 1027"/>
              <a:gd name="T27" fmla="*/ 264 h 1027"/>
              <a:gd name="T28" fmla="*/ 585 w 1027"/>
              <a:gd name="T29" fmla="*/ 338 h 1027"/>
              <a:gd name="T30" fmla="*/ 745 w 1027"/>
              <a:gd name="T31" fmla="*/ 255 h 1027"/>
              <a:gd name="T32" fmla="*/ 696 w 1027"/>
              <a:gd name="T33" fmla="*/ 172 h 1027"/>
              <a:gd name="T34" fmla="*/ 635 w 1027"/>
              <a:gd name="T35" fmla="*/ 137 h 1027"/>
              <a:gd name="T36" fmla="*/ 592 w 1027"/>
              <a:gd name="T37" fmla="*/ 125 h 1027"/>
              <a:gd name="T38" fmla="*/ 780 w 1027"/>
              <a:gd name="T39" fmla="*/ 74 h 1027"/>
              <a:gd name="T40" fmla="*/ 936 w 1027"/>
              <a:gd name="T41" fmla="*/ 222 h 1027"/>
              <a:gd name="T42" fmla="*/ 1019 w 1027"/>
              <a:gd name="T43" fmla="*/ 422 h 1027"/>
              <a:gd name="T44" fmla="*/ 1004 w 1027"/>
              <a:gd name="T45" fmla="*/ 666 h 1027"/>
              <a:gd name="T46" fmla="*/ 876 w 1027"/>
              <a:gd name="T47" fmla="*/ 876 h 1027"/>
              <a:gd name="T48" fmla="*/ 666 w 1027"/>
              <a:gd name="T49" fmla="*/ 1003 h 1027"/>
              <a:gd name="T50" fmla="*/ 410 w 1027"/>
              <a:gd name="T51" fmla="*/ 1016 h 1027"/>
              <a:gd name="T52" fmla="*/ 186 w 1027"/>
              <a:gd name="T53" fmla="*/ 909 h 1027"/>
              <a:gd name="T54" fmla="*/ 40 w 1027"/>
              <a:gd name="T55" fmla="*/ 712 h 1027"/>
              <a:gd name="T56" fmla="*/ 2 w 1027"/>
              <a:gd name="T57" fmla="*/ 460 h 1027"/>
              <a:gd name="T58" fmla="*/ 87 w 1027"/>
              <a:gd name="T59" fmla="*/ 226 h 1027"/>
              <a:gd name="T60" fmla="*/ 268 w 1027"/>
              <a:gd name="T61" fmla="*/ 62 h 1027"/>
              <a:gd name="T62" fmla="*/ 512 w 1027"/>
              <a:gd name="T63" fmla="*/ 0 h 1027"/>
              <a:gd name="T64" fmla="*/ 578 w 1027"/>
              <a:gd name="T65" fmla="*/ 4 h 1027"/>
              <a:gd name="T66" fmla="*/ 579 w 1027"/>
              <a:gd name="T67" fmla="*/ 123 h 1027"/>
              <a:gd name="T68" fmla="*/ 509 w 1027"/>
              <a:gd name="T69" fmla="*/ 116 h 1027"/>
              <a:gd name="T70" fmla="*/ 420 w 1027"/>
              <a:gd name="T71" fmla="*/ 122 h 1027"/>
              <a:gd name="T72" fmla="*/ 375 w 1027"/>
              <a:gd name="T73" fmla="*/ 134 h 1027"/>
              <a:gd name="T74" fmla="*/ 433 w 1027"/>
              <a:gd name="T75" fmla="*/ 142 h 1027"/>
              <a:gd name="T76" fmla="*/ 453 w 1027"/>
              <a:gd name="T77" fmla="*/ 200 h 1027"/>
              <a:gd name="T78" fmla="*/ 404 w 1027"/>
              <a:gd name="T79" fmla="*/ 173 h 1027"/>
              <a:gd name="T80" fmla="*/ 339 w 1027"/>
              <a:gd name="T81" fmla="*/ 191 h 1027"/>
              <a:gd name="T82" fmla="*/ 277 w 1027"/>
              <a:gd name="T83" fmla="*/ 262 h 1027"/>
              <a:gd name="T84" fmla="*/ 298 w 1027"/>
              <a:gd name="T85" fmla="*/ 333 h 1027"/>
              <a:gd name="T86" fmla="*/ 165 w 1027"/>
              <a:gd name="T87" fmla="*/ 468 h 1027"/>
              <a:gd name="T88" fmla="*/ 127 w 1027"/>
              <a:gd name="T89" fmla="*/ 568 h 1027"/>
              <a:gd name="T90" fmla="*/ 154 w 1027"/>
              <a:gd name="T91" fmla="*/ 673 h 1027"/>
              <a:gd name="T92" fmla="*/ 213 w 1027"/>
              <a:gd name="T93" fmla="*/ 773 h 1027"/>
              <a:gd name="T94" fmla="*/ 267 w 1027"/>
              <a:gd name="T95" fmla="*/ 829 h 1027"/>
              <a:gd name="T96" fmla="*/ 259 w 1027"/>
              <a:gd name="T97" fmla="*/ 808 h 1027"/>
              <a:gd name="T98" fmla="*/ 257 w 1027"/>
              <a:gd name="T99" fmla="*/ 680 h 1027"/>
              <a:gd name="T100" fmla="*/ 284 w 1027"/>
              <a:gd name="T101" fmla="*/ 754 h 1027"/>
              <a:gd name="T102" fmla="*/ 305 w 1027"/>
              <a:gd name="T103" fmla="*/ 820 h 1027"/>
              <a:gd name="T104" fmla="*/ 377 w 1027"/>
              <a:gd name="T105" fmla="*/ 846 h 1027"/>
              <a:gd name="T106" fmla="*/ 470 w 1027"/>
              <a:gd name="T107" fmla="*/ 841 h 1027"/>
              <a:gd name="T108" fmla="*/ 633 w 1027"/>
              <a:gd name="T109" fmla="*/ 850 h 1027"/>
              <a:gd name="T110" fmla="*/ 709 w 1027"/>
              <a:gd name="T111" fmla="*/ 848 h 1027"/>
              <a:gd name="T112" fmla="*/ 805 w 1027"/>
              <a:gd name="T113" fmla="*/ 793 h 1027"/>
              <a:gd name="T114" fmla="*/ 870 w 1027"/>
              <a:gd name="T115" fmla="*/ 697 h 1027"/>
              <a:gd name="T116" fmla="*/ 910 w 1027"/>
              <a:gd name="T117" fmla="*/ 574 h 1027"/>
              <a:gd name="T118" fmla="*/ 866 w 1027"/>
              <a:gd name="T119" fmla="*/ 632 h 1027"/>
              <a:gd name="T120" fmla="*/ 743 w 1027"/>
              <a:gd name="T121" fmla="*/ 668 h 1027"/>
              <a:gd name="T122" fmla="*/ 639 w 1027"/>
              <a:gd name="T123" fmla="*/ 670 h 1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7" h="1027">
                <a:moveTo>
                  <a:pt x="719" y="581"/>
                </a:moveTo>
                <a:lnTo>
                  <a:pt x="749" y="628"/>
                </a:lnTo>
                <a:lnTo>
                  <a:pt x="750" y="629"/>
                </a:lnTo>
                <a:lnTo>
                  <a:pt x="753" y="630"/>
                </a:lnTo>
                <a:lnTo>
                  <a:pt x="760" y="632"/>
                </a:lnTo>
                <a:lnTo>
                  <a:pt x="769" y="632"/>
                </a:lnTo>
                <a:lnTo>
                  <a:pt x="781" y="630"/>
                </a:lnTo>
                <a:lnTo>
                  <a:pt x="796" y="627"/>
                </a:lnTo>
                <a:lnTo>
                  <a:pt x="813" y="620"/>
                </a:lnTo>
                <a:lnTo>
                  <a:pt x="834" y="610"/>
                </a:lnTo>
                <a:lnTo>
                  <a:pt x="851" y="598"/>
                </a:lnTo>
                <a:lnTo>
                  <a:pt x="865" y="587"/>
                </a:lnTo>
                <a:lnTo>
                  <a:pt x="875" y="574"/>
                </a:lnTo>
                <a:lnTo>
                  <a:pt x="883" y="561"/>
                </a:lnTo>
                <a:lnTo>
                  <a:pt x="888" y="548"/>
                </a:lnTo>
                <a:lnTo>
                  <a:pt x="890" y="534"/>
                </a:lnTo>
                <a:lnTo>
                  <a:pt x="891" y="521"/>
                </a:lnTo>
                <a:lnTo>
                  <a:pt x="890" y="507"/>
                </a:lnTo>
                <a:lnTo>
                  <a:pt x="886" y="489"/>
                </a:lnTo>
                <a:lnTo>
                  <a:pt x="876" y="470"/>
                </a:lnTo>
                <a:lnTo>
                  <a:pt x="865" y="451"/>
                </a:lnTo>
                <a:lnTo>
                  <a:pt x="851" y="434"/>
                </a:lnTo>
                <a:lnTo>
                  <a:pt x="838" y="419"/>
                </a:lnTo>
                <a:lnTo>
                  <a:pt x="827" y="406"/>
                </a:lnTo>
                <a:lnTo>
                  <a:pt x="820" y="398"/>
                </a:lnTo>
                <a:lnTo>
                  <a:pt x="817" y="396"/>
                </a:lnTo>
                <a:lnTo>
                  <a:pt x="660" y="488"/>
                </a:lnTo>
                <a:lnTo>
                  <a:pt x="719" y="581"/>
                </a:lnTo>
                <a:lnTo>
                  <a:pt x="635" y="611"/>
                </a:lnTo>
                <a:lnTo>
                  <a:pt x="635" y="564"/>
                </a:lnTo>
                <a:lnTo>
                  <a:pt x="514" y="749"/>
                </a:lnTo>
                <a:lnTo>
                  <a:pt x="547" y="801"/>
                </a:lnTo>
                <a:lnTo>
                  <a:pt x="474" y="801"/>
                </a:lnTo>
                <a:lnTo>
                  <a:pt x="474" y="658"/>
                </a:lnTo>
                <a:lnTo>
                  <a:pt x="320" y="658"/>
                </a:lnTo>
                <a:lnTo>
                  <a:pt x="318" y="660"/>
                </a:lnTo>
                <a:lnTo>
                  <a:pt x="311" y="668"/>
                </a:lnTo>
                <a:lnTo>
                  <a:pt x="302" y="682"/>
                </a:lnTo>
                <a:lnTo>
                  <a:pt x="294" y="702"/>
                </a:lnTo>
                <a:lnTo>
                  <a:pt x="257" y="680"/>
                </a:lnTo>
                <a:lnTo>
                  <a:pt x="265" y="662"/>
                </a:lnTo>
                <a:lnTo>
                  <a:pt x="275" y="640"/>
                </a:lnTo>
                <a:lnTo>
                  <a:pt x="288" y="618"/>
                </a:lnTo>
                <a:lnTo>
                  <a:pt x="299" y="596"/>
                </a:lnTo>
                <a:lnTo>
                  <a:pt x="311" y="576"/>
                </a:lnTo>
                <a:lnTo>
                  <a:pt x="320" y="561"/>
                </a:lnTo>
                <a:lnTo>
                  <a:pt x="326" y="550"/>
                </a:lnTo>
                <a:lnTo>
                  <a:pt x="328" y="546"/>
                </a:lnTo>
                <a:lnTo>
                  <a:pt x="410" y="595"/>
                </a:lnTo>
                <a:lnTo>
                  <a:pt x="320" y="403"/>
                </a:lnTo>
                <a:lnTo>
                  <a:pt x="260" y="406"/>
                </a:lnTo>
                <a:lnTo>
                  <a:pt x="298" y="333"/>
                </a:lnTo>
                <a:lnTo>
                  <a:pt x="409" y="407"/>
                </a:lnTo>
                <a:lnTo>
                  <a:pt x="499" y="272"/>
                </a:lnTo>
                <a:lnTo>
                  <a:pt x="499" y="271"/>
                </a:lnTo>
                <a:lnTo>
                  <a:pt x="497" y="267"/>
                </a:lnTo>
                <a:lnTo>
                  <a:pt x="495" y="260"/>
                </a:lnTo>
                <a:lnTo>
                  <a:pt x="492" y="251"/>
                </a:lnTo>
                <a:lnTo>
                  <a:pt x="487" y="240"/>
                </a:lnTo>
                <a:lnTo>
                  <a:pt x="480" y="229"/>
                </a:lnTo>
                <a:lnTo>
                  <a:pt x="470" y="217"/>
                </a:lnTo>
                <a:lnTo>
                  <a:pt x="457" y="205"/>
                </a:lnTo>
                <a:lnTo>
                  <a:pt x="492" y="178"/>
                </a:lnTo>
                <a:lnTo>
                  <a:pt x="497" y="184"/>
                </a:lnTo>
                <a:lnTo>
                  <a:pt x="503" y="191"/>
                </a:lnTo>
                <a:lnTo>
                  <a:pt x="508" y="198"/>
                </a:lnTo>
                <a:lnTo>
                  <a:pt x="514" y="205"/>
                </a:lnTo>
                <a:lnTo>
                  <a:pt x="524" y="222"/>
                </a:lnTo>
                <a:lnTo>
                  <a:pt x="535" y="241"/>
                </a:lnTo>
                <a:lnTo>
                  <a:pt x="547" y="264"/>
                </a:lnTo>
                <a:lnTo>
                  <a:pt x="559" y="286"/>
                </a:lnTo>
                <a:lnTo>
                  <a:pt x="569" y="306"/>
                </a:lnTo>
                <a:lnTo>
                  <a:pt x="577" y="323"/>
                </a:lnTo>
                <a:lnTo>
                  <a:pt x="583" y="333"/>
                </a:lnTo>
                <a:lnTo>
                  <a:pt x="585" y="338"/>
                </a:lnTo>
                <a:lnTo>
                  <a:pt x="491" y="388"/>
                </a:lnTo>
                <a:lnTo>
                  <a:pt x="709" y="412"/>
                </a:lnTo>
                <a:lnTo>
                  <a:pt x="827" y="218"/>
                </a:lnTo>
                <a:lnTo>
                  <a:pt x="746" y="259"/>
                </a:lnTo>
                <a:lnTo>
                  <a:pt x="745" y="255"/>
                </a:lnTo>
                <a:lnTo>
                  <a:pt x="741" y="244"/>
                </a:lnTo>
                <a:lnTo>
                  <a:pt x="734" y="229"/>
                </a:lnTo>
                <a:lnTo>
                  <a:pt x="723" y="210"/>
                </a:lnTo>
                <a:lnTo>
                  <a:pt x="711" y="192"/>
                </a:lnTo>
                <a:lnTo>
                  <a:pt x="696" y="172"/>
                </a:lnTo>
                <a:lnTo>
                  <a:pt x="678" y="156"/>
                </a:lnTo>
                <a:lnTo>
                  <a:pt x="658" y="145"/>
                </a:lnTo>
                <a:lnTo>
                  <a:pt x="651" y="141"/>
                </a:lnTo>
                <a:lnTo>
                  <a:pt x="643" y="139"/>
                </a:lnTo>
                <a:lnTo>
                  <a:pt x="635" y="137"/>
                </a:lnTo>
                <a:lnTo>
                  <a:pt x="626" y="133"/>
                </a:lnTo>
                <a:lnTo>
                  <a:pt x="618" y="131"/>
                </a:lnTo>
                <a:lnTo>
                  <a:pt x="609" y="129"/>
                </a:lnTo>
                <a:lnTo>
                  <a:pt x="601" y="127"/>
                </a:lnTo>
                <a:lnTo>
                  <a:pt x="592" y="125"/>
                </a:lnTo>
                <a:lnTo>
                  <a:pt x="616" y="10"/>
                </a:lnTo>
                <a:lnTo>
                  <a:pt x="660" y="20"/>
                </a:lnTo>
                <a:lnTo>
                  <a:pt x="701" y="35"/>
                </a:lnTo>
                <a:lnTo>
                  <a:pt x="742" y="54"/>
                </a:lnTo>
                <a:lnTo>
                  <a:pt x="780" y="74"/>
                </a:lnTo>
                <a:lnTo>
                  <a:pt x="815" y="99"/>
                </a:lnTo>
                <a:lnTo>
                  <a:pt x="850" y="125"/>
                </a:lnTo>
                <a:lnTo>
                  <a:pt x="881" y="155"/>
                </a:lnTo>
                <a:lnTo>
                  <a:pt x="910" y="187"/>
                </a:lnTo>
                <a:lnTo>
                  <a:pt x="936" y="222"/>
                </a:lnTo>
                <a:lnTo>
                  <a:pt x="959" y="258"/>
                </a:lnTo>
                <a:lnTo>
                  <a:pt x="979" y="297"/>
                </a:lnTo>
                <a:lnTo>
                  <a:pt x="996" y="337"/>
                </a:lnTo>
                <a:lnTo>
                  <a:pt x="1010" y="378"/>
                </a:lnTo>
                <a:lnTo>
                  <a:pt x="1019" y="422"/>
                </a:lnTo>
                <a:lnTo>
                  <a:pt x="1025" y="467"/>
                </a:lnTo>
                <a:lnTo>
                  <a:pt x="1027" y="513"/>
                </a:lnTo>
                <a:lnTo>
                  <a:pt x="1025" y="566"/>
                </a:lnTo>
                <a:lnTo>
                  <a:pt x="1017" y="617"/>
                </a:lnTo>
                <a:lnTo>
                  <a:pt x="1004" y="666"/>
                </a:lnTo>
                <a:lnTo>
                  <a:pt x="987" y="712"/>
                </a:lnTo>
                <a:lnTo>
                  <a:pt x="965" y="757"/>
                </a:lnTo>
                <a:lnTo>
                  <a:pt x="940" y="800"/>
                </a:lnTo>
                <a:lnTo>
                  <a:pt x="910" y="840"/>
                </a:lnTo>
                <a:lnTo>
                  <a:pt x="876" y="876"/>
                </a:lnTo>
                <a:lnTo>
                  <a:pt x="840" y="909"/>
                </a:lnTo>
                <a:lnTo>
                  <a:pt x="800" y="939"/>
                </a:lnTo>
                <a:lnTo>
                  <a:pt x="758" y="964"/>
                </a:lnTo>
                <a:lnTo>
                  <a:pt x="713" y="986"/>
                </a:lnTo>
                <a:lnTo>
                  <a:pt x="666" y="1003"/>
                </a:lnTo>
                <a:lnTo>
                  <a:pt x="616" y="1016"/>
                </a:lnTo>
                <a:lnTo>
                  <a:pt x="565" y="1024"/>
                </a:lnTo>
                <a:lnTo>
                  <a:pt x="512" y="1027"/>
                </a:lnTo>
                <a:lnTo>
                  <a:pt x="461" y="1024"/>
                </a:lnTo>
                <a:lnTo>
                  <a:pt x="410" y="1016"/>
                </a:lnTo>
                <a:lnTo>
                  <a:pt x="360" y="1003"/>
                </a:lnTo>
                <a:lnTo>
                  <a:pt x="313" y="986"/>
                </a:lnTo>
                <a:lnTo>
                  <a:pt x="268" y="964"/>
                </a:lnTo>
                <a:lnTo>
                  <a:pt x="227" y="939"/>
                </a:lnTo>
                <a:lnTo>
                  <a:pt x="186" y="909"/>
                </a:lnTo>
                <a:lnTo>
                  <a:pt x="151" y="876"/>
                </a:lnTo>
                <a:lnTo>
                  <a:pt x="117" y="840"/>
                </a:lnTo>
                <a:lnTo>
                  <a:pt x="87" y="800"/>
                </a:lnTo>
                <a:lnTo>
                  <a:pt x="62" y="757"/>
                </a:lnTo>
                <a:lnTo>
                  <a:pt x="40" y="712"/>
                </a:lnTo>
                <a:lnTo>
                  <a:pt x="23" y="666"/>
                </a:lnTo>
                <a:lnTo>
                  <a:pt x="10" y="617"/>
                </a:lnTo>
                <a:lnTo>
                  <a:pt x="2" y="566"/>
                </a:lnTo>
                <a:lnTo>
                  <a:pt x="0" y="513"/>
                </a:lnTo>
                <a:lnTo>
                  <a:pt x="2" y="460"/>
                </a:lnTo>
                <a:lnTo>
                  <a:pt x="10" y="409"/>
                </a:lnTo>
                <a:lnTo>
                  <a:pt x="23" y="360"/>
                </a:lnTo>
                <a:lnTo>
                  <a:pt x="40" y="314"/>
                </a:lnTo>
                <a:lnTo>
                  <a:pt x="62" y="269"/>
                </a:lnTo>
                <a:lnTo>
                  <a:pt x="87" y="226"/>
                </a:lnTo>
                <a:lnTo>
                  <a:pt x="117" y="186"/>
                </a:lnTo>
                <a:lnTo>
                  <a:pt x="151" y="150"/>
                </a:lnTo>
                <a:lnTo>
                  <a:pt x="186" y="117"/>
                </a:lnTo>
                <a:lnTo>
                  <a:pt x="227" y="87"/>
                </a:lnTo>
                <a:lnTo>
                  <a:pt x="268" y="62"/>
                </a:lnTo>
                <a:lnTo>
                  <a:pt x="313" y="40"/>
                </a:lnTo>
                <a:lnTo>
                  <a:pt x="360" y="23"/>
                </a:lnTo>
                <a:lnTo>
                  <a:pt x="410" y="10"/>
                </a:lnTo>
                <a:lnTo>
                  <a:pt x="461" y="2"/>
                </a:lnTo>
                <a:lnTo>
                  <a:pt x="512" y="0"/>
                </a:lnTo>
                <a:lnTo>
                  <a:pt x="526" y="0"/>
                </a:lnTo>
                <a:lnTo>
                  <a:pt x="539" y="1"/>
                </a:lnTo>
                <a:lnTo>
                  <a:pt x="552" y="1"/>
                </a:lnTo>
                <a:lnTo>
                  <a:pt x="565" y="2"/>
                </a:lnTo>
                <a:lnTo>
                  <a:pt x="578" y="4"/>
                </a:lnTo>
                <a:lnTo>
                  <a:pt x="591" y="5"/>
                </a:lnTo>
                <a:lnTo>
                  <a:pt x="603" y="8"/>
                </a:lnTo>
                <a:lnTo>
                  <a:pt x="616" y="10"/>
                </a:lnTo>
                <a:lnTo>
                  <a:pt x="592" y="125"/>
                </a:lnTo>
                <a:lnTo>
                  <a:pt x="579" y="123"/>
                </a:lnTo>
                <a:lnTo>
                  <a:pt x="565" y="121"/>
                </a:lnTo>
                <a:lnTo>
                  <a:pt x="552" y="119"/>
                </a:lnTo>
                <a:lnTo>
                  <a:pt x="538" y="117"/>
                </a:lnTo>
                <a:lnTo>
                  <a:pt x="523" y="117"/>
                </a:lnTo>
                <a:lnTo>
                  <a:pt x="509" y="116"/>
                </a:lnTo>
                <a:lnTo>
                  <a:pt x="494" y="116"/>
                </a:lnTo>
                <a:lnTo>
                  <a:pt x="480" y="116"/>
                </a:lnTo>
                <a:lnTo>
                  <a:pt x="458" y="117"/>
                </a:lnTo>
                <a:lnTo>
                  <a:pt x="438" y="118"/>
                </a:lnTo>
                <a:lnTo>
                  <a:pt x="420" y="122"/>
                </a:lnTo>
                <a:lnTo>
                  <a:pt x="405" y="125"/>
                </a:lnTo>
                <a:lnTo>
                  <a:pt x="393" y="129"/>
                </a:lnTo>
                <a:lnTo>
                  <a:pt x="383" y="131"/>
                </a:lnTo>
                <a:lnTo>
                  <a:pt x="378" y="133"/>
                </a:lnTo>
                <a:lnTo>
                  <a:pt x="375" y="134"/>
                </a:lnTo>
                <a:lnTo>
                  <a:pt x="379" y="134"/>
                </a:lnTo>
                <a:lnTo>
                  <a:pt x="387" y="134"/>
                </a:lnTo>
                <a:lnTo>
                  <a:pt x="398" y="134"/>
                </a:lnTo>
                <a:lnTo>
                  <a:pt x="415" y="137"/>
                </a:lnTo>
                <a:lnTo>
                  <a:pt x="433" y="142"/>
                </a:lnTo>
                <a:lnTo>
                  <a:pt x="453" y="149"/>
                </a:lnTo>
                <a:lnTo>
                  <a:pt x="472" y="162"/>
                </a:lnTo>
                <a:lnTo>
                  <a:pt x="492" y="178"/>
                </a:lnTo>
                <a:lnTo>
                  <a:pt x="457" y="205"/>
                </a:lnTo>
                <a:lnTo>
                  <a:pt x="453" y="200"/>
                </a:lnTo>
                <a:lnTo>
                  <a:pt x="448" y="196"/>
                </a:lnTo>
                <a:lnTo>
                  <a:pt x="443" y="193"/>
                </a:lnTo>
                <a:lnTo>
                  <a:pt x="439" y="190"/>
                </a:lnTo>
                <a:lnTo>
                  <a:pt x="420" y="179"/>
                </a:lnTo>
                <a:lnTo>
                  <a:pt x="404" y="173"/>
                </a:lnTo>
                <a:lnTo>
                  <a:pt x="389" y="172"/>
                </a:lnTo>
                <a:lnTo>
                  <a:pt x="375" y="173"/>
                </a:lnTo>
                <a:lnTo>
                  <a:pt x="363" y="178"/>
                </a:lnTo>
                <a:lnTo>
                  <a:pt x="350" y="184"/>
                </a:lnTo>
                <a:lnTo>
                  <a:pt x="339" y="191"/>
                </a:lnTo>
                <a:lnTo>
                  <a:pt x="327" y="198"/>
                </a:lnTo>
                <a:lnTo>
                  <a:pt x="313" y="210"/>
                </a:lnTo>
                <a:lnTo>
                  <a:pt x="299" y="226"/>
                </a:lnTo>
                <a:lnTo>
                  <a:pt x="288" y="244"/>
                </a:lnTo>
                <a:lnTo>
                  <a:pt x="277" y="262"/>
                </a:lnTo>
                <a:lnTo>
                  <a:pt x="269" y="279"/>
                </a:lnTo>
                <a:lnTo>
                  <a:pt x="264" y="293"/>
                </a:lnTo>
                <a:lnTo>
                  <a:pt x="259" y="304"/>
                </a:lnTo>
                <a:lnTo>
                  <a:pt x="258" y="307"/>
                </a:lnTo>
                <a:lnTo>
                  <a:pt x="298" y="333"/>
                </a:lnTo>
                <a:lnTo>
                  <a:pt x="260" y="406"/>
                </a:lnTo>
                <a:lnTo>
                  <a:pt x="99" y="415"/>
                </a:lnTo>
                <a:lnTo>
                  <a:pt x="174" y="456"/>
                </a:lnTo>
                <a:lnTo>
                  <a:pt x="171" y="459"/>
                </a:lnTo>
                <a:lnTo>
                  <a:pt x="165" y="468"/>
                </a:lnTo>
                <a:lnTo>
                  <a:pt x="157" y="483"/>
                </a:lnTo>
                <a:lnTo>
                  <a:pt x="146" y="500"/>
                </a:lnTo>
                <a:lnTo>
                  <a:pt x="137" y="522"/>
                </a:lnTo>
                <a:lnTo>
                  <a:pt x="130" y="545"/>
                </a:lnTo>
                <a:lnTo>
                  <a:pt x="127" y="568"/>
                </a:lnTo>
                <a:lnTo>
                  <a:pt x="128" y="591"/>
                </a:lnTo>
                <a:lnTo>
                  <a:pt x="132" y="611"/>
                </a:lnTo>
                <a:lnTo>
                  <a:pt x="138" y="632"/>
                </a:lnTo>
                <a:lnTo>
                  <a:pt x="145" y="652"/>
                </a:lnTo>
                <a:lnTo>
                  <a:pt x="154" y="673"/>
                </a:lnTo>
                <a:lnTo>
                  <a:pt x="165" y="694"/>
                </a:lnTo>
                <a:lnTo>
                  <a:pt x="175" y="716"/>
                </a:lnTo>
                <a:lnTo>
                  <a:pt x="188" y="735"/>
                </a:lnTo>
                <a:lnTo>
                  <a:pt x="200" y="756"/>
                </a:lnTo>
                <a:lnTo>
                  <a:pt x="213" y="773"/>
                </a:lnTo>
                <a:lnTo>
                  <a:pt x="227" y="789"/>
                </a:lnTo>
                <a:lnTo>
                  <a:pt x="238" y="802"/>
                </a:lnTo>
                <a:lnTo>
                  <a:pt x="250" y="814"/>
                </a:lnTo>
                <a:lnTo>
                  <a:pt x="260" y="822"/>
                </a:lnTo>
                <a:lnTo>
                  <a:pt x="267" y="829"/>
                </a:lnTo>
                <a:lnTo>
                  <a:pt x="272" y="832"/>
                </a:lnTo>
                <a:lnTo>
                  <a:pt x="274" y="833"/>
                </a:lnTo>
                <a:lnTo>
                  <a:pt x="272" y="830"/>
                </a:lnTo>
                <a:lnTo>
                  <a:pt x="266" y="822"/>
                </a:lnTo>
                <a:lnTo>
                  <a:pt x="259" y="808"/>
                </a:lnTo>
                <a:lnTo>
                  <a:pt x="251" y="789"/>
                </a:lnTo>
                <a:lnTo>
                  <a:pt x="245" y="766"/>
                </a:lnTo>
                <a:lnTo>
                  <a:pt x="243" y="740"/>
                </a:lnTo>
                <a:lnTo>
                  <a:pt x="246" y="711"/>
                </a:lnTo>
                <a:lnTo>
                  <a:pt x="257" y="680"/>
                </a:lnTo>
                <a:lnTo>
                  <a:pt x="294" y="702"/>
                </a:lnTo>
                <a:lnTo>
                  <a:pt x="290" y="713"/>
                </a:lnTo>
                <a:lnTo>
                  <a:pt x="287" y="725"/>
                </a:lnTo>
                <a:lnTo>
                  <a:pt x="286" y="739"/>
                </a:lnTo>
                <a:lnTo>
                  <a:pt x="284" y="754"/>
                </a:lnTo>
                <a:lnTo>
                  <a:pt x="284" y="774"/>
                </a:lnTo>
                <a:lnTo>
                  <a:pt x="288" y="791"/>
                </a:lnTo>
                <a:lnTo>
                  <a:pt x="291" y="803"/>
                </a:lnTo>
                <a:lnTo>
                  <a:pt x="298" y="812"/>
                </a:lnTo>
                <a:lnTo>
                  <a:pt x="305" y="820"/>
                </a:lnTo>
                <a:lnTo>
                  <a:pt x="314" y="827"/>
                </a:lnTo>
                <a:lnTo>
                  <a:pt x="325" y="833"/>
                </a:lnTo>
                <a:lnTo>
                  <a:pt x="336" y="838"/>
                </a:lnTo>
                <a:lnTo>
                  <a:pt x="355" y="843"/>
                </a:lnTo>
                <a:lnTo>
                  <a:pt x="377" y="846"/>
                </a:lnTo>
                <a:lnTo>
                  <a:pt x="400" y="847"/>
                </a:lnTo>
                <a:lnTo>
                  <a:pt x="421" y="846"/>
                </a:lnTo>
                <a:lnTo>
                  <a:pt x="442" y="845"/>
                </a:lnTo>
                <a:lnTo>
                  <a:pt x="459" y="842"/>
                </a:lnTo>
                <a:lnTo>
                  <a:pt x="470" y="841"/>
                </a:lnTo>
                <a:lnTo>
                  <a:pt x="474" y="840"/>
                </a:lnTo>
                <a:lnTo>
                  <a:pt x="474" y="801"/>
                </a:lnTo>
                <a:lnTo>
                  <a:pt x="547" y="801"/>
                </a:lnTo>
                <a:lnTo>
                  <a:pt x="636" y="940"/>
                </a:lnTo>
                <a:lnTo>
                  <a:pt x="633" y="850"/>
                </a:lnTo>
                <a:lnTo>
                  <a:pt x="638" y="850"/>
                </a:lnTo>
                <a:lnTo>
                  <a:pt x="648" y="852"/>
                </a:lnTo>
                <a:lnTo>
                  <a:pt x="666" y="852"/>
                </a:lnTo>
                <a:lnTo>
                  <a:pt x="686" y="852"/>
                </a:lnTo>
                <a:lnTo>
                  <a:pt x="709" y="848"/>
                </a:lnTo>
                <a:lnTo>
                  <a:pt x="732" y="843"/>
                </a:lnTo>
                <a:lnTo>
                  <a:pt x="755" y="834"/>
                </a:lnTo>
                <a:lnTo>
                  <a:pt x="775" y="822"/>
                </a:lnTo>
                <a:lnTo>
                  <a:pt x="790" y="808"/>
                </a:lnTo>
                <a:lnTo>
                  <a:pt x="805" y="793"/>
                </a:lnTo>
                <a:lnTo>
                  <a:pt x="819" y="776"/>
                </a:lnTo>
                <a:lnTo>
                  <a:pt x="833" y="757"/>
                </a:lnTo>
                <a:lnTo>
                  <a:pt x="845" y="738"/>
                </a:lnTo>
                <a:lnTo>
                  <a:pt x="858" y="718"/>
                </a:lnTo>
                <a:lnTo>
                  <a:pt x="870" y="697"/>
                </a:lnTo>
                <a:lnTo>
                  <a:pt x="880" y="675"/>
                </a:lnTo>
                <a:lnTo>
                  <a:pt x="896" y="636"/>
                </a:lnTo>
                <a:lnTo>
                  <a:pt x="905" y="604"/>
                </a:lnTo>
                <a:lnTo>
                  <a:pt x="909" y="582"/>
                </a:lnTo>
                <a:lnTo>
                  <a:pt x="910" y="574"/>
                </a:lnTo>
                <a:lnTo>
                  <a:pt x="909" y="578"/>
                </a:lnTo>
                <a:lnTo>
                  <a:pt x="904" y="587"/>
                </a:lnTo>
                <a:lnTo>
                  <a:pt x="896" y="601"/>
                </a:lnTo>
                <a:lnTo>
                  <a:pt x="883" y="616"/>
                </a:lnTo>
                <a:lnTo>
                  <a:pt x="866" y="632"/>
                </a:lnTo>
                <a:lnTo>
                  <a:pt x="845" y="647"/>
                </a:lnTo>
                <a:lnTo>
                  <a:pt x="819" y="658"/>
                </a:lnTo>
                <a:lnTo>
                  <a:pt x="787" y="665"/>
                </a:lnTo>
                <a:lnTo>
                  <a:pt x="767" y="667"/>
                </a:lnTo>
                <a:lnTo>
                  <a:pt x="743" y="668"/>
                </a:lnTo>
                <a:lnTo>
                  <a:pt x="717" y="668"/>
                </a:lnTo>
                <a:lnTo>
                  <a:pt x="693" y="670"/>
                </a:lnTo>
                <a:lnTo>
                  <a:pt x="670" y="670"/>
                </a:lnTo>
                <a:lnTo>
                  <a:pt x="652" y="670"/>
                </a:lnTo>
                <a:lnTo>
                  <a:pt x="639" y="670"/>
                </a:lnTo>
                <a:lnTo>
                  <a:pt x="635" y="670"/>
                </a:lnTo>
                <a:lnTo>
                  <a:pt x="635" y="611"/>
                </a:lnTo>
                <a:lnTo>
                  <a:pt x="719" y="581"/>
                </a:lnTo>
                <a:close/>
              </a:path>
            </a:pathLst>
          </a:custGeom>
          <a:solidFill>
            <a:schemeClr val="hlink"/>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ox(i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heckerboard(across)">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2051"/>
                                        </p:tgtEl>
                                        <p:attrNameLst>
                                          <p:attrName>style.visibility</p:attrName>
                                        </p:attrNameLst>
                                      </p:cBhvr>
                                      <p:to>
                                        <p:strVal val="visible"/>
                                      </p:to>
                                    </p:set>
                                    <p:animEffect transition="in" filter="wheel(4)">
                                      <p:cBhvr>
                                        <p:cTn id="27" dur="2000"/>
                                        <p:tgtEl>
                                          <p:spTgt spid="2051"/>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ox(in)">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dissolv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dissolv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4" fill="hold" nodeType="clickEffect">
                                  <p:stCondLst>
                                    <p:cond delay="0"/>
                                  </p:stCondLst>
                                  <p:childTnLst>
                                    <p:set>
                                      <p:cBhvr>
                                        <p:cTn id="46" dur="1" fill="hold">
                                          <p:stCondLst>
                                            <p:cond delay="0"/>
                                          </p:stCondLst>
                                        </p:cTn>
                                        <p:tgtEl>
                                          <p:spTgt spid="2050"/>
                                        </p:tgtEl>
                                        <p:attrNameLst>
                                          <p:attrName>style.visibility</p:attrName>
                                        </p:attrNameLst>
                                      </p:cBhvr>
                                      <p:to>
                                        <p:strVal val="visible"/>
                                      </p:to>
                                    </p:set>
                                    <p:animEffect transition="in" filter="wheel(4)">
                                      <p:cBhvr>
                                        <p:cTn id="4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4" grpId="0" animBg="1"/>
      <p:bldP spid="15" grpId="0" animBg="1"/>
      <p:bldP spid="16" grpId="0" animBg="1"/>
      <p:bldP spid="18" grpId="0" animBg="1"/>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752" y="2456795"/>
            <a:ext cx="8964488" cy="4401205"/>
          </a:xfrm>
          <a:prstGeom prst="rect">
            <a:avLst/>
          </a:prstGeom>
        </p:spPr>
        <p:txBody>
          <a:bodyPr wrap="square">
            <a:spAutoFit/>
          </a:bodyPr>
          <a:lstStyle/>
          <a:p>
            <a:pPr algn="just"/>
            <a:r>
              <a:rPr lang="fr-FR" sz="2800" dirty="0" smtClean="0">
                <a:latin typeface="Times New Roman" panose="02020603050405020304" pitchFamily="18" charset="0"/>
                <a:cs typeface="Times New Roman" panose="02020603050405020304" pitchFamily="18" charset="0"/>
              </a:rPr>
              <a:t>	Les </a:t>
            </a:r>
            <a:r>
              <a:rPr lang="fr-FR" sz="2800" dirty="0">
                <a:latin typeface="Times New Roman" panose="02020603050405020304" pitchFamily="18" charset="0"/>
                <a:cs typeface="Times New Roman" panose="02020603050405020304" pitchFamily="18" charset="0"/>
              </a:rPr>
              <a:t>déchets de papier, par hydrolyse chimique et/ou enzymatique, se dégradent pour former des dérivés cellulosiques tels que le </a:t>
            </a:r>
            <a:r>
              <a:rPr lang="fr-FR" sz="2800" dirty="0" err="1">
                <a:latin typeface="Times New Roman" panose="02020603050405020304" pitchFamily="18" charset="0"/>
                <a:cs typeface="Times New Roman" panose="02020603050405020304" pitchFamily="18" charset="0"/>
              </a:rPr>
              <a:t>cellobiose</a:t>
            </a:r>
            <a:r>
              <a:rPr lang="fr-FR" sz="2800" dirty="0">
                <a:latin typeface="Times New Roman" panose="02020603050405020304" pitchFamily="18" charset="0"/>
                <a:cs typeface="Times New Roman" panose="02020603050405020304" pitchFamily="18" charset="0"/>
              </a:rPr>
              <a:t> et du glucose. Celui-ci, par fermentation, conduit au bioéthanol. </a:t>
            </a:r>
            <a:endParaRPr lang="fr-FR" sz="2800" dirty="0" smtClean="0">
              <a:latin typeface="Times New Roman" panose="02020603050405020304" pitchFamily="18" charset="0"/>
              <a:cs typeface="Times New Roman" panose="02020603050405020304" pitchFamily="18" charset="0"/>
            </a:endParaRPr>
          </a:p>
          <a:p>
            <a:pPr algn="just"/>
            <a:r>
              <a:rPr lang="fr-FR" sz="2800" dirty="0">
                <a:latin typeface="Times New Roman" panose="02020603050405020304" pitchFamily="18" charset="0"/>
                <a:cs typeface="Times New Roman" panose="02020603050405020304" pitchFamily="18" charset="0"/>
              </a:rPr>
              <a:t>	</a:t>
            </a:r>
            <a:r>
              <a:rPr lang="fr-FR" sz="2800" dirty="0" smtClean="0">
                <a:latin typeface="Times New Roman" panose="02020603050405020304" pitchFamily="18" charset="0"/>
                <a:cs typeface="Times New Roman" panose="02020603050405020304" pitchFamily="18" charset="0"/>
              </a:rPr>
              <a:t>Les </a:t>
            </a:r>
            <a:r>
              <a:rPr lang="fr-FR" sz="2800" dirty="0">
                <a:latin typeface="Times New Roman" panose="02020603050405020304" pitchFamily="18" charset="0"/>
                <a:cs typeface="Times New Roman" panose="02020603050405020304" pitchFamily="18" charset="0"/>
              </a:rPr>
              <a:t>recherches s’orientent actuellement vers l’utilisation d’enzymes responsables de l’hydrolyse de la cellulose, qui sont les cellulases. Celles-ci immobilisées sur des supports insolubles permettant leur récupération en fin de réaction ou pour leur utilisation dans des bioréacteurs fonctionnant en continu</a:t>
            </a:r>
          </a:p>
        </p:txBody>
      </p:sp>
      <p:grpSp>
        <p:nvGrpSpPr>
          <p:cNvPr id="3" name="Group 26"/>
          <p:cNvGrpSpPr>
            <a:grpSpLocks/>
          </p:cNvGrpSpPr>
          <p:nvPr/>
        </p:nvGrpSpPr>
        <p:grpSpPr bwMode="auto">
          <a:xfrm>
            <a:off x="2123728" y="333375"/>
            <a:ext cx="4824536" cy="997012"/>
            <a:chOff x="2245" y="64"/>
            <a:chExt cx="1270" cy="589"/>
          </a:xfrm>
        </p:grpSpPr>
        <p:sp>
          <p:nvSpPr>
            <p:cNvPr id="4" name="Oval 5"/>
            <p:cNvSpPr>
              <a:spLocks noChangeArrowheads="1"/>
            </p:cNvSpPr>
            <p:nvPr/>
          </p:nvSpPr>
          <p:spPr bwMode="auto">
            <a:xfrm>
              <a:off x="2245" y="64"/>
              <a:ext cx="1270" cy="589"/>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fr-FR"/>
            </a:p>
          </p:txBody>
        </p:sp>
        <p:sp>
          <p:nvSpPr>
            <p:cNvPr id="5" name="Text Box 6"/>
            <p:cNvSpPr txBox="1">
              <a:spLocks noChangeArrowheads="1"/>
            </p:cNvSpPr>
            <p:nvPr/>
          </p:nvSpPr>
          <p:spPr bwMode="auto">
            <a:xfrm>
              <a:off x="2264" y="173"/>
              <a:ext cx="1225" cy="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eaLnBrk="1" hangingPunct="1">
                <a:spcBef>
                  <a:spcPct val="50000"/>
                </a:spcBef>
              </a:pPr>
              <a:r>
                <a:rPr lang="fr-FR" altLang="fr-FR" sz="2200" b="1" dirty="0">
                  <a:solidFill>
                    <a:srgbClr val="111111"/>
                  </a:solidFill>
                  <a:latin typeface="Times New Roman" pitchFamily="18" charset="0"/>
                </a:rPr>
                <a:t>Recyclage </a:t>
              </a:r>
              <a:r>
                <a:rPr lang="fr-FR" altLang="fr-FR" sz="2200" b="1" dirty="0" smtClean="0">
                  <a:solidFill>
                    <a:srgbClr val="111111"/>
                  </a:solidFill>
                  <a:latin typeface="Times New Roman" pitchFamily="18" charset="0"/>
                </a:rPr>
                <a:t>chimique de déchets papier  </a:t>
              </a:r>
              <a:endParaRPr lang="fr-FR" altLang="fr-FR" sz="2200" b="1" dirty="0">
                <a:solidFill>
                  <a:srgbClr val="111111"/>
                </a:solidFill>
                <a:latin typeface="Times New Roman" pitchFamily="18" charset="0"/>
              </a:endParaRPr>
            </a:p>
          </p:txBody>
        </p:sp>
      </p:grpSp>
      <p:sp>
        <p:nvSpPr>
          <p:cNvPr id="6" name="AutoShape 6"/>
          <p:cNvSpPr>
            <a:spLocks noChangeArrowheads="1"/>
          </p:cNvSpPr>
          <p:nvPr/>
        </p:nvSpPr>
        <p:spPr bwMode="auto">
          <a:xfrm>
            <a:off x="4015136" y="1343723"/>
            <a:ext cx="326433" cy="1157015"/>
          </a:xfrm>
          <a:prstGeom prst="curvedRightArrow">
            <a:avLst>
              <a:gd name="adj1" fmla="val 77466"/>
              <a:gd name="adj2" fmla="val 154931"/>
              <a:gd name="adj3" fmla="val 33333"/>
            </a:avLst>
          </a:prstGeom>
          <a:solidFill>
            <a:schemeClr val="accent1"/>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p>
            <a:endParaRPr lang="fr-FR"/>
          </a:p>
        </p:txBody>
      </p:sp>
      <p:sp>
        <p:nvSpPr>
          <p:cNvPr id="7" name="Freeform 15"/>
          <p:cNvSpPr>
            <a:spLocks/>
          </p:cNvSpPr>
          <p:nvPr/>
        </p:nvSpPr>
        <p:spPr bwMode="auto">
          <a:xfrm>
            <a:off x="8293100" y="5997575"/>
            <a:ext cx="815975" cy="815975"/>
          </a:xfrm>
          <a:custGeom>
            <a:avLst/>
            <a:gdLst>
              <a:gd name="T0" fmla="*/ 760 w 1027"/>
              <a:gd name="T1" fmla="*/ 632 h 1027"/>
              <a:gd name="T2" fmla="*/ 834 w 1027"/>
              <a:gd name="T3" fmla="*/ 610 h 1027"/>
              <a:gd name="T4" fmla="*/ 888 w 1027"/>
              <a:gd name="T5" fmla="*/ 548 h 1027"/>
              <a:gd name="T6" fmla="*/ 876 w 1027"/>
              <a:gd name="T7" fmla="*/ 470 h 1027"/>
              <a:gd name="T8" fmla="*/ 820 w 1027"/>
              <a:gd name="T9" fmla="*/ 398 h 1027"/>
              <a:gd name="T10" fmla="*/ 635 w 1027"/>
              <a:gd name="T11" fmla="*/ 564 h 1027"/>
              <a:gd name="T12" fmla="*/ 320 w 1027"/>
              <a:gd name="T13" fmla="*/ 658 h 1027"/>
              <a:gd name="T14" fmla="*/ 257 w 1027"/>
              <a:gd name="T15" fmla="*/ 680 h 1027"/>
              <a:gd name="T16" fmla="*/ 311 w 1027"/>
              <a:gd name="T17" fmla="*/ 576 h 1027"/>
              <a:gd name="T18" fmla="*/ 320 w 1027"/>
              <a:gd name="T19" fmla="*/ 403 h 1027"/>
              <a:gd name="T20" fmla="*/ 499 w 1027"/>
              <a:gd name="T21" fmla="*/ 271 h 1027"/>
              <a:gd name="T22" fmla="*/ 480 w 1027"/>
              <a:gd name="T23" fmla="*/ 229 h 1027"/>
              <a:gd name="T24" fmla="*/ 503 w 1027"/>
              <a:gd name="T25" fmla="*/ 191 h 1027"/>
              <a:gd name="T26" fmla="*/ 547 w 1027"/>
              <a:gd name="T27" fmla="*/ 264 h 1027"/>
              <a:gd name="T28" fmla="*/ 585 w 1027"/>
              <a:gd name="T29" fmla="*/ 338 h 1027"/>
              <a:gd name="T30" fmla="*/ 745 w 1027"/>
              <a:gd name="T31" fmla="*/ 255 h 1027"/>
              <a:gd name="T32" fmla="*/ 696 w 1027"/>
              <a:gd name="T33" fmla="*/ 172 h 1027"/>
              <a:gd name="T34" fmla="*/ 635 w 1027"/>
              <a:gd name="T35" fmla="*/ 137 h 1027"/>
              <a:gd name="T36" fmla="*/ 592 w 1027"/>
              <a:gd name="T37" fmla="*/ 125 h 1027"/>
              <a:gd name="T38" fmla="*/ 780 w 1027"/>
              <a:gd name="T39" fmla="*/ 74 h 1027"/>
              <a:gd name="T40" fmla="*/ 936 w 1027"/>
              <a:gd name="T41" fmla="*/ 222 h 1027"/>
              <a:gd name="T42" fmla="*/ 1019 w 1027"/>
              <a:gd name="T43" fmla="*/ 422 h 1027"/>
              <a:gd name="T44" fmla="*/ 1004 w 1027"/>
              <a:gd name="T45" fmla="*/ 666 h 1027"/>
              <a:gd name="T46" fmla="*/ 876 w 1027"/>
              <a:gd name="T47" fmla="*/ 876 h 1027"/>
              <a:gd name="T48" fmla="*/ 666 w 1027"/>
              <a:gd name="T49" fmla="*/ 1003 h 1027"/>
              <a:gd name="T50" fmla="*/ 410 w 1027"/>
              <a:gd name="T51" fmla="*/ 1016 h 1027"/>
              <a:gd name="T52" fmla="*/ 186 w 1027"/>
              <a:gd name="T53" fmla="*/ 909 h 1027"/>
              <a:gd name="T54" fmla="*/ 40 w 1027"/>
              <a:gd name="T55" fmla="*/ 712 h 1027"/>
              <a:gd name="T56" fmla="*/ 2 w 1027"/>
              <a:gd name="T57" fmla="*/ 460 h 1027"/>
              <a:gd name="T58" fmla="*/ 87 w 1027"/>
              <a:gd name="T59" fmla="*/ 226 h 1027"/>
              <a:gd name="T60" fmla="*/ 268 w 1027"/>
              <a:gd name="T61" fmla="*/ 62 h 1027"/>
              <a:gd name="T62" fmla="*/ 512 w 1027"/>
              <a:gd name="T63" fmla="*/ 0 h 1027"/>
              <a:gd name="T64" fmla="*/ 578 w 1027"/>
              <a:gd name="T65" fmla="*/ 4 h 1027"/>
              <a:gd name="T66" fmla="*/ 579 w 1027"/>
              <a:gd name="T67" fmla="*/ 123 h 1027"/>
              <a:gd name="T68" fmla="*/ 509 w 1027"/>
              <a:gd name="T69" fmla="*/ 116 h 1027"/>
              <a:gd name="T70" fmla="*/ 420 w 1027"/>
              <a:gd name="T71" fmla="*/ 122 h 1027"/>
              <a:gd name="T72" fmla="*/ 375 w 1027"/>
              <a:gd name="T73" fmla="*/ 134 h 1027"/>
              <a:gd name="T74" fmla="*/ 433 w 1027"/>
              <a:gd name="T75" fmla="*/ 142 h 1027"/>
              <a:gd name="T76" fmla="*/ 453 w 1027"/>
              <a:gd name="T77" fmla="*/ 200 h 1027"/>
              <a:gd name="T78" fmla="*/ 404 w 1027"/>
              <a:gd name="T79" fmla="*/ 173 h 1027"/>
              <a:gd name="T80" fmla="*/ 339 w 1027"/>
              <a:gd name="T81" fmla="*/ 191 h 1027"/>
              <a:gd name="T82" fmla="*/ 277 w 1027"/>
              <a:gd name="T83" fmla="*/ 262 h 1027"/>
              <a:gd name="T84" fmla="*/ 298 w 1027"/>
              <a:gd name="T85" fmla="*/ 333 h 1027"/>
              <a:gd name="T86" fmla="*/ 165 w 1027"/>
              <a:gd name="T87" fmla="*/ 468 h 1027"/>
              <a:gd name="T88" fmla="*/ 127 w 1027"/>
              <a:gd name="T89" fmla="*/ 568 h 1027"/>
              <a:gd name="T90" fmla="*/ 154 w 1027"/>
              <a:gd name="T91" fmla="*/ 673 h 1027"/>
              <a:gd name="T92" fmla="*/ 213 w 1027"/>
              <a:gd name="T93" fmla="*/ 773 h 1027"/>
              <a:gd name="T94" fmla="*/ 267 w 1027"/>
              <a:gd name="T95" fmla="*/ 829 h 1027"/>
              <a:gd name="T96" fmla="*/ 259 w 1027"/>
              <a:gd name="T97" fmla="*/ 808 h 1027"/>
              <a:gd name="T98" fmla="*/ 257 w 1027"/>
              <a:gd name="T99" fmla="*/ 680 h 1027"/>
              <a:gd name="T100" fmla="*/ 284 w 1027"/>
              <a:gd name="T101" fmla="*/ 754 h 1027"/>
              <a:gd name="T102" fmla="*/ 305 w 1027"/>
              <a:gd name="T103" fmla="*/ 820 h 1027"/>
              <a:gd name="T104" fmla="*/ 377 w 1027"/>
              <a:gd name="T105" fmla="*/ 846 h 1027"/>
              <a:gd name="T106" fmla="*/ 470 w 1027"/>
              <a:gd name="T107" fmla="*/ 841 h 1027"/>
              <a:gd name="T108" fmla="*/ 633 w 1027"/>
              <a:gd name="T109" fmla="*/ 850 h 1027"/>
              <a:gd name="T110" fmla="*/ 709 w 1027"/>
              <a:gd name="T111" fmla="*/ 848 h 1027"/>
              <a:gd name="T112" fmla="*/ 805 w 1027"/>
              <a:gd name="T113" fmla="*/ 793 h 1027"/>
              <a:gd name="T114" fmla="*/ 870 w 1027"/>
              <a:gd name="T115" fmla="*/ 697 h 1027"/>
              <a:gd name="T116" fmla="*/ 910 w 1027"/>
              <a:gd name="T117" fmla="*/ 574 h 1027"/>
              <a:gd name="T118" fmla="*/ 866 w 1027"/>
              <a:gd name="T119" fmla="*/ 632 h 1027"/>
              <a:gd name="T120" fmla="*/ 743 w 1027"/>
              <a:gd name="T121" fmla="*/ 668 h 1027"/>
              <a:gd name="T122" fmla="*/ 639 w 1027"/>
              <a:gd name="T123" fmla="*/ 670 h 1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7" h="1027">
                <a:moveTo>
                  <a:pt x="719" y="581"/>
                </a:moveTo>
                <a:lnTo>
                  <a:pt x="749" y="628"/>
                </a:lnTo>
                <a:lnTo>
                  <a:pt x="750" y="629"/>
                </a:lnTo>
                <a:lnTo>
                  <a:pt x="753" y="630"/>
                </a:lnTo>
                <a:lnTo>
                  <a:pt x="760" y="632"/>
                </a:lnTo>
                <a:lnTo>
                  <a:pt x="769" y="632"/>
                </a:lnTo>
                <a:lnTo>
                  <a:pt x="781" y="630"/>
                </a:lnTo>
                <a:lnTo>
                  <a:pt x="796" y="627"/>
                </a:lnTo>
                <a:lnTo>
                  <a:pt x="813" y="620"/>
                </a:lnTo>
                <a:lnTo>
                  <a:pt x="834" y="610"/>
                </a:lnTo>
                <a:lnTo>
                  <a:pt x="851" y="598"/>
                </a:lnTo>
                <a:lnTo>
                  <a:pt x="865" y="587"/>
                </a:lnTo>
                <a:lnTo>
                  <a:pt x="875" y="574"/>
                </a:lnTo>
                <a:lnTo>
                  <a:pt x="883" y="561"/>
                </a:lnTo>
                <a:lnTo>
                  <a:pt x="888" y="548"/>
                </a:lnTo>
                <a:lnTo>
                  <a:pt x="890" y="534"/>
                </a:lnTo>
                <a:lnTo>
                  <a:pt x="891" y="521"/>
                </a:lnTo>
                <a:lnTo>
                  <a:pt x="890" y="507"/>
                </a:lnTo>
                <a:lnTo>
                  <a:pt x="886" y="489"/>
                </a:lnTo>
                <a:lnTo>
                  <a:pt x="876" y="470"/>
                </a:lnTo>
                <a:lnTo>
                  <a:pt x="865" y="451"/>
                </a:lnTo>
                <a:lnTo>
                  <a:pt x="851" y="434"/>
                </a:lnTo>
                <a:lnTo>
                  <a:pt x="838" y="419"/>
                </a:lnTo>
                <a:lnTo>
                  <a:pt x="827" y="406"/>
                </a:lnTo>
                <a:lnTo>
                  <a:pt x="820" y="398"/>
                </a:lnTo>
                <a:lnTo>
                  <a:pt x="817" y="396"/>
                </a:lnTo>
                <a:lnTo>
                  <a:pt x="660" y="488"/>
                </a:lnTo>
                <a:lnTo>
                  <a:pt x="719" y="581"/>
                </a:lnTo>
                <a:lnTo>
                  <a:pt x="635" y="611"/>
                </a:lnTo>
                <a:lnTo>
                  <a:pt x="635" y="564"/>
                </a:lnTo>
                <a:lnTo>
                  <a:pt x="514" y="749"/>
                </a:lnTo>
                <a:lnTo>
                  <a:pt x="547" y="801"/>
                </a:lnTo>
                <a:lnTo>
                  <a:pt x="474" y="801"/>
                </a:lnTo>
                <a:lnTo>
                  <a:pt x="474" y="658"/>
                </a:lnTo>
                <a:lnTo>
                  <a:pt x="320" y="658"/>
                </a:lnTo>
                <a:lnTo>
                  <a:pt x="318" y="660"/>
                </a:lnTo>
                <a:lnTo>
                  <a:pt x="311" y="668"/>
                </a:lnTo>
                <a:lnTo>
                  <a:pt x="302" y="682"/>
                </a:lnTo>
                <a:lnTo>
                  <a:pt x="294" y="702"/>
                </a:lnTo>
                <a:lnTo>
                  <a:pt x="257" y="680"/>
                </a:lnTo>
                <a:lnTo>
                  <a:pt x="265" y="662"/>
                </a:lnTo>
                <a:lnTo>
                  <a:pt x="275" y="640"/>
                </a:lnTo>
                <a:lnTo>
                  <a:pt x="288" y="618"/>
                </a:lnTo>
                <a:lnTo>
                  <a:pt x="299" y="596"/>
                </a:lnTo>
                <a:lnTo>
                  <a:pt x="311" y="576"/>
                </a:lnTo>
                <a:lnTo>
                  <a:pt x="320" y="561"/>
                </a:lnTo>
                <a:lnTo>
                  <a:pt x="326" y="550"/>
                </a:lnTo>
                <a:lnTo>
                  <a:pt x="328" y="546"/>
                </a:lnTo>
                <a:lnTo>
                  <a:pt x="410" y="595"/>
                </a:lnTo>
                <a:lnTo>
                  <a:pt x="320" y="403"/>
                </a:lnTo>
                <a:lnTo>
                  <a:pt x="260" y="406"/>
                </a:lnTo>
                <a:lnTo>
                  <a:pt x="298" y="333"/>
                </a:lnTo>
                <a:lnTo>
                  <a:pt x="409" y="407"/>
                </a:lnTo>
                <a:lnTo>
                  <a:pt x="499" y="272"/>
                </a:lnTo>
                <a:lnTo>
                  <a:pt x="499" y="271"/>
                </a:lnTo>
                <a:lnTo>
                  <a:pt x="497" y="267"/>
                </a:lnTo>
                <a:lnTo>
                  <a:pt x="495" y="260"/>
                </a:lnTo>
                <a:lnTo>
                  <a:pt x="492" y="251"/>
                </a:lnTo>
                <a:lnTo>
                  <a:pt x="487" y="240"/>
                </a:lnTo>
                <a:lnTo>
                  <a:pt x="480" y="229"/>
                </a:lnTo>
                <a:lnTo>
                  <a:pt x="470" y="217"/>
                </a:lnTo>
                <a:lnTo>
                  <a:pt x="457" y="205"/>
                </a:lnTo>
                <a:lnTo>
                  <a:pt x="492" y="178"/>
                </a:lnTo>
                <a:lnTo>
                  <a:pt x="497" y="184"/>
                </a:lnTo>
                <a:lnTo>
                  <a:pt x="503" y="191"/>
                </a:lnTo>
                <a:lnTo>
                  <a:pt x="508" y="198"/>
                </a:lnTo>
                <a:lnTo>
                  <a:pt x="514" y="205"/>
                </a:lnTo>
                <a:lnTo>
                  <a:pt x="524" y="222"/>
                </a:lnTo>
                <a:lnTo>
                  <a:pt x="535" y="241"/>
                </a:lnTo>
                <a:lnTo>
                  <a:pt x="547" y="264"/>
                </a:lnTo>
                <a:lnTo>
                  <a:pt x="559" y="286"/>
                </a:lnTo>
                <a:lnTo>
                  <a:pt x="569" y="306"/>
                </a:lnTo>
                <a:lnTo>
                  <a:pt x="577" y="323"/>
                </a:lnTo>
                <a:lnTo>
                  <a:pt x="583" y="333"/>
                </a:lnTo>
                <a:lnTo>
                  <a:pt x="585" y="338"/>
                </a:lnTo>
                <a:lnTo>
                  <a:pt x="491" y="388"/>
                </a:lnTo>
                <a:lnTo>
                  <a:pt x="709" y="412"/>
                </a:lnTo>
                <a:lnTo>
                  <a:pt x="827" y="218"/>
                </a:lnTo>
                <a:lnTo>
                  <a:pt x="746" y="259"/>
                </a:lnTo>
                <a:lnTo>
                  <a:pt x="745" y="255"/>
                </a:lnTo>
                <a:lnTo>
                  <a:pt x="741" y="244"/>
                </a:lnTo>
                <a:lnTo>
                  <a:pt x="734" y="229"/>
                </a:lnTo>
                <a:lnTo>
                  <a:pt x="723" y="210"/>
                </a:lnTo>
                <a:lnTo>
                  <a:pt x="711" y="192"/>
                </a:lnTo>
                <a:lnTo>
                  <a:pt x="696" y="172"/>
                </a:lnTo>
                <a:lnTo>
                  <a:pt x="678" y="156"/>
                </a:lnTo>
                <a:lnTo>
                  <a:pt x="658" y="145"/>
                </a:lnTo>
                <a:lnTo>
                  <a:pt x="651" y="141"/>
                </a:lnTo>
                <a:lnTo>
                  <a:pt x="643" y="139"/>
                </a:lnTo>
                <a:lnTo>
                  <a:pt x="635" y="137"/>
                </a:lnTo>
                <a:lnTo>
                  <a:pt x="626" y="133"/>
                </a:lnTo>
                <a:lnTo>
                  <a:pt x="618" y="131"/>
                </a:lnTo>
                <a:lnTo>
                  <a:pt x="609" y="129"/>
                </a:lnTo>
                <a:lnTo>
                  <a:pt x="601" y="127"/>
                </a:lnTo>
                <a:lnTo>
                  <a:pt x="592" y="125"/>
                </a:lnTo>
                <a:lnTo>
                  <a:pt x="616" y="10"/>
                </a:lnTo>
                <a:lnTo>
                  <a:pt x="660" y="20"/>
                </a:lnTo>
                <a:lnTo>
                  <a:pt x="701" y="35"/>
                </a:lnTo>
                <a:lnTo>
                  <a:pt x="742" y="54"/>
                </a:lnTo>
                <a:lnTo>
                  <a:pt x="780" y="74"/>
                </a:lnTo>
                <a:lnTo>
                  <a:pt x="815" y="99"/>
                </a:lnTo>
                <a:lnTo>
                  <a:pt x="850" y="125"/>
                </a:lnTo>
                <a:lnTo>
                  <a:pt x="881" y="155"/>
                </a:lnTo>
                <a:lnTo>
                  <a:pt x="910" y="187"/>
                </a:lnTo>
                <a:lnTo>
                  <a:pt x="936" y="222"/>
                </a:lnTo>
                <a:lnTo>
                  <a:pt x="959" y="258"/>
                </a:lnTo>
                <a:lnTo>
                  <a:pt x="979" y="297"/>
                </a:lnTo>
                <a:lnTo>
                  <a:pt x="996" y="337"/>
                </a:lnTo>
                <a:lnTo>
                  <a:pt x="1010" y="378"/>
                </a:lnTo>
                <a:lnTo>
                  <a:pt x="1019" y="422"/>
                </a:lnTo>
                <a:lnTo>
                  <a:pt x="1025" y="467"/>
                </a:lnTo>
                <a:lnTo>
                  <a:pt x="1027" y="513"/>
                </a:lnTo>
                <a:lnTo>
                  <a:pt x="1025" y="566"/>
                </a:lnTo>
                <a:lnTo>
                  <a:pt x="1017" y="617"/>
                </a:lnTo>
                <a:lnTo>
                  <a:pt x="1004" y="666"/>
                </a:lnTo>
                <a:lnTo>
                  <a:pt x="987" y="712"/>
                </a:lnTo>
                <a:lnTo>
                  <a:pt x="965" y="757"/>
                </a:lnTo>
                <a:lnTo>
                  <a:pt x="940" y="800"/>
                </a:lnTo>
                <a:lnTo>
                  <a:pt x="910" y="840"/>
                </a:lnTo>
                <a:lnTo>
                  <a:pt x="876" y="876"/>
                </a:lnTo>
                <a:lnTo>
                  <a:pt x="840" y="909"/>
                </a:lnTo>
                <a:lnTo>
                  <a:pt x="800" y="939"/>
                </a:lnTo>
                <a:lnTo>
                  <a:pt x="758" y="964"/>
                </a:lnTo>
                <a:lnTo>
                  <a:pt x="713" y="986"/>
                </a:lnTo>
                <a:lnTo>
                  <a:pt x="666" y="1003"/>
                </a:lnTo>
                <a:lnTo>
                  <a:pt x="616" y="1016"/>
                </a:lnTo>
                <a:lnTo>
                  <a:pt x="565" y="1024"/>
                </a:lnTo>
                <a:lnTo>
                  <a:pt x="512" y="1027"/>
                </a:lnTo>
                <a:lnTo>
                  <a:pt x="461" y="1024"/>
                </a:lnTo>
                <a:lnTo>
                  <a:pt x="410" y="1016"/>
                </a:lnTo>
                <a:lnTo>
                  <a:pt x="360" y="1003"/>
                </a:lnTo>
                <a:lnTo>
                  <a:pt x="313" y="986"/>
                </a:lnTo>
                <a:lnTo>
                  <a:pt x="268" y="964"/>
                </a:lnTo>
                <a:lnTo>
                  <a:pt x="227" y="939"/>
                </a:lnTo>
                <a:lnTo>
                  <a:pt x="186" y="909"/>
                </a:lnTo>
                <a:lnTo>
                  <a:pt x="151" y="876"/>
                </a:lnTo>
                <a:lnTo>
                  <a:pt x="117" y="840"/>
                </a:lnTo>
                <a:lnTo>
                  <a:pt x="87" y="800"/>
                </a:lnTo>
                <a:lnTo>
                  <a:pt x="62" y="757"/>
                </a:lnTo>
                <a:lnTo>
                  <a:pt x="40" y="712"/>
                </a:lnTo>
                <a:lnTo>
                  <a:pt x="23" y="666"/>
                </a:lnTo>
                <a:lnTo>
                  <a:pt x="10" y="617"/>
                </a:lnTo>
                <a:lnTo>
                  <a:pt x="2" y="566"/>
                </a:lnTo>
                <a:lnTo>
                  <a:pt x="0" y="513"/>
                </a:lnTo>
                <a:lnTo>
                  <a:pt x="2" y="460"/>
                </a:lnTo>
                <a:lnTo>
                  <a:pt x="10" y="409"/>
                </a:lnTo>
                <a:lnTo>
                  <a:pt x="23" y="360"/>
                </a:lnTo>
                <a:lnTo>
                  <a:pt x="40" y="314"/>
                </a:lnTo>
                <a:lnTo>
                  <a:pt x="62" y="269"/>
                </a:lnTo>
                <a:lnTo>
                  <a:pt x="87" y="226"/>
                </a:lnTo>
                <a:lnTo>
                  <a:pt x="117" y="186"/>
                </a:lnTo>
                <a:lnTo>
                  <a:pt x="151" y="150"/>
                </a:lnTo>
                <a:lnTo>
                  <a:pt x="186" y="117"/>
                </a:lnTo>
                <a:lnTo>
                  <a:pt x="227" y="87"/>
                </a:lnTo>
                <a:lnTo>
                  <a:pt x="268" y="62"/>
                </a:lnTo>
                <a:lnTo>
                  <a:pt x="313" y="40"/>
                </a:lnTo>
                <a:lnTo>
                  <a:pt x="360" y="23"/>
                </a:lnTo>
                <a:lnTo>
                  <a:pt x="410" y="10"/>
                </a:lnTo>
                <a:lnTo>
                  <a:pt x="461" y="2"/>
                </a:lnTo>
                <a:lnTo>
                  <a:pt x="512" y="0"/>
                </a:lnTo>
                <a:lnTo>
                  <a:pt x="526" y="0"/>
                </a:lnTo>
                <a:lnTo>
                  <a:pt x="539" y="1"/>
                </a:lnTo>
                <a:lnTo>
                  <a:pt x="552" y="1"/>
                </a:lnTo>
                <a:lnTo>
                  <a:pt x="565" y="2"/>
                </a:lnTo>
                <a:lnTo>
                  <a:pt x="578" y="4"/>
                </a:lnTo>
                <a:lnTo>
                  <a:pt x="591" y="5"/>
                </a:lnTo>
                <a:lnTo>
                  <a:pt x="603" y="8"/>
                </a:lnTo>
                <a:lnTo>
                  <a:pt x="616" y="10"/>
                </a:lnTo>
                <a:lnTo>
                  <a:pt x="592" y="125"/>
                </a:lnTo>
                <a:lnTo>
                  <a:pt x="579" y="123"/>
                </a:lnTo>
                <a:lnTo>
                  <a:pt x="565" y="121"/>
                </a:lnTo>
                <a:lnTo>
                  <a:pt x="552" y="119"/>
                </a:lnTo>
                <a:lnTo>
                  <a:pt x="538" y="117"/>
                </a:lnTo>
                <a:lnTo>
                  <a:pt x="523" y="117"/>
                </a:lnTo>
                <a:lnTo>
                  <a:pt x="509" y="116"/>
                </a:lnTo>
                <a:lnTo>
                  <a:pt x="494" y="116"/>
                </a:lnTo>
                <a:lnTo>
                  <a:pt x="480" y="116"/>
                </a:lnTo>
                <a:lnTo>
                  <a:pt x="458" y="117"/>
                </a:lnTo>
                <a:lnTo>
                  <a:pt x="438" y="118"/>
                </a:lnTo>
                <a:lnTo>
                  <a:pt x="420" y="122"/>
                </a:lnTo>
                <a:lnTo>
                  <a:pt x="405" y="125"/>
                </a:lnTo>
                <a:lnTo>
                  <a:pt x="393" y="129"/>
                </a:lnTo>
                <a:lnTo>
                  <a:pt x="383" y="131"/>
                </a:lnTo>
                <a:lnTo>
                  <a:pt x="378" y="133"/>
                </a:lnTo>
                <a:lnTo>
                  <a:pt x="375" y="134"/>
                </a:lnTo>
                <a:lnTo>
                  <a:pt x="379" y="134"/>
                </a:lnTo>
                <a:lnTo>
                  <a:pt x="387" y="134"/>
                </a:lnTo>
                <a:lnTo>
                  <a:pt x="398" y="134"/>
                </a:lnTo>
                <a:lnTo>
                  <a:pt x="415" y="137"/>
                </a:lnTo>
                <a:lnTo>
                  <a:pt x="433" y="142"/>
                </a:lnTo>
                <a:lnTo>
                  <a:pt x="453" y="149"/>
                </a:lnTo>
                <a:lnTo>
                  <a:pt x="472" y="162"/>
                </a:lnTo>
                <a:lnTo>
                  <a:pt x="492" y="178"/>
                </a:lnTo>
                <a:lnTo>
                  <a:pt x="457" y="205"/>
                </a:lnTo>
                <a:lnTo>
                  <a:pt x="453" y="200"/>
                </a:lnTo>
                <a:lnTo>
                  <a:pt x="448" y="196"/>
                </a:lnTo>
                <a:lnTo>
                  <a:pt x="443" y="193"/>
                </a:lnTo>
                <a:lnTo>
                  <a:pt x="439" y="190"/>
                </a:lnTo>
                <a:lnTo>
                  <a:pt x="420" y="179"/>
                </a:lnTo>
                <a:lnTo>
                  <a:pt x="404" y="173"/>
                </a:lnTo>
                <a:lnTo>
                  <a:pt x="389" y="172"/>
                </a:lnTo>
                <a:lnTo>
                  <a:pt x="375" y="173"/>
                </a:lnTo>
                <a:lnTo>
                  <a:pt x="363" y="178"/>
                </a:lnTo>
                <a:lnTo>
                  <a:pt x="350" y="184"/>
                </a:lnTo>
                <a:lnTo>
                  <a:pt x="339" y="191"/>
                </a:lnTo>
                <a:lnTo>
                  <a:pt x="327" y="198"/>
                </a:lnTo>
                <a:lnTo>
                  <a:pt x="313" y="210"/>
                </a:lnTo>
                <a:lnTo>
                  <a:pt x="299" y="226"/>
                </a:lnTo>
                <a:lnTo>
                  <a:pt x="288" y="244"/>
                </a:lnTo>
                <a:lnTo>
                  <a:pt x="277" y="262"/>
                </a:lnTo>
                <a:lnTo>
                  <a:pt x="269" y="279"/>
                </a:lnTo>
                <a:lnTo>
                  <a:pt x="264" y="293"/>
                </a:lnTo>
                <a:lnTo>
                  <a:pt x="259" y="304"/>
                </a:lnTo>
                <a:lnTo>
                  <a:pt x="258" y="307"/>
                </a:lnTo>
                <a:lnTo>
                  <a:pt x="298" y="333"/>
                </a:lnTo>
                <a:lnTo>
                  <a:pt x="260" y="406"/>
                </a:lnTo>
                <a:lnTo>
                  <a:pt x="99" y="415"/>
                </a:lnTo>
                <a:lnTo>
                  <a:pt x="174" y="456"/>
                </a:lnTo>
                <a:lnTo>
                  <a:pt x="171" y="459"/>
                </a:lnTo>
                <a:lnTo>
                  <a:pt x="165" y="468"/>
                </a:lnTo>
                <a:lnTo>
                  <a:pt x="157" y="483"/>
                </a:lnTo>
                <a:lnTo>
                  <a:pt x="146" y="500"/>
                </a:lnTo>
                <a:lnTo>
                  <a:pt x="137" y="522"/>
                </a:lnTo>
                <a:lnTo>
                  <a:pt x="130" y="545"/>
                </a:lnTo>
                <a:lnTo>
                  <a:pt x="127" y="568"/>
                </a:lnTo>
                <a:lnTo>
                  <a:pt x="128" y="591"/>
                </a:lnTo>
                <a:lnTo>
                  <a:pt x="132" y="611"/>
                </a:lnTo>
                <a:lnTo>
                  <a:pt x="138" y="632"/>
                </a:lnTo>
                <a:lnTo>
                  <a:pt x="145" y="652"/>
                </a:lnTo>
                <a:lnTo>
                  <a:pt x="154" y="673"/>
                </a:lnTo>
                <a:lnTo>
                  <a:pt x="165" y="694"/>
                </a:lnTo>
                <a:lnTo>
                  <a:pt x="175" y="716"/>
                </a:lnTo>
                <a:lnTo>
                  <a:pt x="188" y="735"/>
                </a:lnTo>
                <a:lnTo>
                  <a:pt x="200" y="756"/>
                </a:lnTo>
                <a:lnTo>
                  <a:pt x="213" y="773"/>
                </a:lnTo>
                <a:lnTo>
                  <a:pt x="227" y="789"/>
                </a:lnTo>
                <a:lnTo>
                  <a:pt x="238" y="802"/>
                </a:lnTo>
                <a:lnTo>
                  <a:pt x="250" y="814"/>
                </a:lnTo>
                <a:lnTo>
                  <a:pt x="260" y="822"/>
                </a:lnTo>
                <a:lnTo>
                  <a:pt x="267" y="829"/>
                </a:lnTo>
                <a:lnTo>
                  <a:pt x="272" y="832"/>
                </a:lnTo>
                <a:lnTo>
                  <a:pt x="274" y="833"/>
                </a:lnTo>
                <a:lnTo>
                  <a:pt x="272" y="830"/>
                </a:lnTo>
                <a:lnTo>
                  <a:pt x="266" y="822"/>
                </a:lnTo>
                <a:lnTo>
                  <a:pt x="259" y="808"/>
                </a:lnTo>
                <a:lnTo>
                  <a:pt x="251" y="789"/>
                </a:lnTo>
                <a:lnTo>
                  <a:pt x="245" y="766"/>
                </a:lnTo>
                <a:lnTo>
                  <a:pt x="243" y="740"/>
                </a:lnTo>
                <a:lnTo>
                  <a:pt x="246" y="711"/>
                </a:lnTo>
                <a:lnTo>
                  <a:pt x="257" y="680"/>
                </a:lnTo>
                <a:lnTo>
                  <a:pt x="294" y="702"/>
                </a:lnTo>
                <a:lnTo>
                  <a:pt x="290" y="713"/>
                </a:lnTo>
                <a:lnTo>
                  <a:pt x="287" y="725"/>
                </a:lnTo>
                <a:lnTo>
                  <a:pt x="286" y="739"/>
                </a:lnTo>
                <a:lnTo>
                  <a:pt x="284" y="754"/>
                </a:lnTo>
                <a:lnTo>
                  <a:pt x="284" y="774"/>
                </a:lnTo>
                <a:lnTo>
                  <a:pt x="288" y="791"/>
                </a:lnTo>
                <a:lnTo>
                  <a:pt x="291" y="803"/>
                </a:lnTo>
                <a:lnTo>
                  <a:pt x="298" y="812"/>
                </a:lnTo>
                <a:lnTo>
                  <a:pt x="305" y="820"/>
                </a:lnTo>
                <a:lnTo>
                  <a:pt x="314" y="827"/>
                </a:lnTo>
                <a:lnTo>
                  <a:pt x="325" y="833"/>
                </a:lnTo>
                <a:lnTo>
                  <a:pt x="336" y="838"/>
                </a:lnTo>
                <a:lnTo>
                  <a:pt x="355" y="843"/>
                </a:lnTo>
                <a:lnTo>
                  <a:pt x="377" y="846"/>
                </a:lnTo>
                <a:lnTo>
                  <a:pt x="400" y="847"/>
                </a:lnTo>
                <a:lnTo>
                  <a:pt x="421" y="846"/>
                </a:lnTo>
                <a:lnTo>
                  <a:pt x="442" y="845"/>
                </a:lnTo>
                <a:lnTo>
                  <a:pt x="459" y="842"/>
                </a:lnTo>
                <a:lnTo>
                  <a:pt x="470" y="841"/>
                </a:lnTo>
                <a:lnTo>
                  <a:pt x="474" y="840"/>
                </a:lnTo>
                <a:lnTo>
                  <a:pt x="474" y="801"/>
                </a:lnTo>
                <a:lnTo>
                  <a:pt x="547" y="801"/>
                </a:lnTo>
                <a:lnTo>
                  <a:pt x="636" y="940"/>
                </a:lnTo>
                <a:lnTo>
                  <a:pt x="633" y="850"/>
                </a:lnTo>
                <a:lnTo>
                  <a:pt x="638" y="850"/>
                </a:lnTo>
                <a:lnTo>
                  <a:pt x="648" y="852"/>
                </a:lnTo>
                <a:lnTo>
                  <a:pt x="666" y="852"/>
                </a:lnTo>
                <a:lnTo>
                  <a:pt x="686" y="852"/>
                </a:lnTo>
                <a:lnTo>
                  <a:pt x="709" y="848"/>
                </a:lnTo>
                <a:lnTo>
                  <a:pt x="732" y="843"/>
                </a:lnTo>
                <a:lnTo>
                  <a:pt x="755" y="834"/>
                </a:lnTo>
                <a:lnTo>
                  <a:pt x="775" y="822"/>
                </a:lnTo>
                <a:lnTo>
                  <a:pt x="790" y="808"/>
                </a:lnTo>
                <a:lnTo>
                  <a:pt x="805" y="793"/>
                </a:lnTo>
                <a:lnTo>
                  <a:pt x="819" y="776"/>
                </a:lnTo>
                <a:lnTo>
                  <a:pt x="833" y="757"/>
                </a:lnTo>
                <a:lnTo>
                  <a:pt x="845" y="738"/>
                </a:lnTo>
                <a:lnTo>
                  <a:pt x="858" y="718"/>
                </a:lnTo>
                <a:lnTo>
                  <a:pt x="870" y="697"/>
                </a:lnTo>
                <a:lnTo>
                  <a:pt x="880" y="675"/>
                </a:lnTo>
                <a:lnTo>
                  <a:pt x="896" y="636"/>
                </a:lnTo>
                <a:lnTo>
                  <a:pt x="905" y="604"/>
                </a:lnTo>
                <a:lnTo>
                  <a:pt x="909" y="582"/>
                </a:lnTo>
                <a:lnTo>
                  <a:pt x="910" y="574"/>
                </a:lnTo>
                <a:lnTo>
                  <a:pt x="909" y="578"/>
                </a:lnTo>
                <a:lnTo>
                  <a:pt x="904" y="587"/>
                </a:lnTo>
                <a:lnTo>
                  <a:pt x="896" y="601"/>
                </a:lnTo>
                <a:lnTo>
                  <a:pt x="883" y="616"/>
                </a:lnTo>
                <a:lnTo>
                  <a:pt x="866" y="632"/>
                </a:lnTo>
                <a:lnTo>
                  <a:pt x="845" y="647"/>
                </a:lnTo>
                <a:lnTo>
                  <a:pt x="819" y="658"/>
                </a:lnTo>
                <a:lnTo>
                  <a:pt x="787" y="665"/>
                </a:lnTo>
                <a:lnTo>
                  <a:pt x="767" y="667"/>
                </a:lnTo>
                <a:lnTo>
                  <a:pt x="743" y="668"/>
                </a:lnTo>
                <a:lnTo>
                  <a:pt x="717" y="668"/>
                </a:lnTo>
                <a:lnTo>
                  <a:pt x="693" y="670"/>
                </a:lnTo>
                <a:lnTo>
                  <a:pt x="670" y="670"/>
                </a:lnTo>
                <a:lnTo>
                  <a:pt x="652" y="670"/>
                </a:lnTo>
                <a:lnTo>
                  <a:pt x="639" y="670"/>
                </a:lnTo>
                <a:lnTo>
                  <a:pt x="635" y="670"/>
                </a:lnTo>
                <a:lnTo>
                  <a:pt x="635" y="611"/>
                </a:lnTo>
                <a:lnTo>
                  <a:pt x="719" y="581"/>
                </a:lnTo>
                <a:close/>
              </a:path>
            </a:pathLst>
          </a:custGeom>
          <a:solidFill>
            <a:schemeClr val="hlink"/>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a:lstStyle/>
          <a:p>
            <a:endParaRPr lang="fr-FR"/>
          </a:p>
        </p:txBody>
      </p:sp>
    </p:spTree>
    <p:extLst>
      <p:ext uri="{BB962C8B-B14F-4D97-AF65-F5344CB8AC3E}">
        <p14:creationId xmlns:p14="http://schemas.microsoft.com/office/powerpoint/2010/main" val="281721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lide(fromLeft)">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830997"/>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Impacts directs et indirects socio-économiques et/ou </a:t>
            </a:r>
            <a:r>
              <a:rPr kumimoji="0" lang="fr-FR"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socio-culturels</a:t>
            </a: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fr-FR"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fr-FR"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8" name="Ellipse 7"/>
          <p:cNvSpPr/>
          <p:nvPr/>
        </p:nvSpPr>
        <p:spPr>
          <a:xfrm>
            <a:off x="1500166" y="857232"/>
            <a:ext cx="5929354" cy="107157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Low" eaLnBrk="0" fontAlgn="base" hangingPunct="0">
              <a:spcBef>
                <a:spcPct val="0"/>
              </a:spcBef>
              <a:spcAft>
                <a:spcPct val="0"/>
              </a:spcAft>
            </a:pPr>
            <a:r>
              <a:rPr lang="fr-FR" sz="2000" dirty="0" smtClean="0">
                <a:solidFill>
                  <a:schemeClr val="tx1"/>
                </a:solidFill>
                <a:latin typeface="Times New Roman" pitchFamily="18" charset="0"/>
                <a:ea typeface="Calibri" pitchFamily="34" charset="0"/>
                <a:cs typeface="Times New Roman" pitchFamily="18" charset="0"/>
              </a:rPr>
              <a:t>Les bénéfices économiques et environnementaux du recyclage sont considérables :</a:t>
            </a:r>
            <a:endParaRPr lang="fr-FR" sz="2000" dirty="0" smtClean="0">
              <a:solidFill>
                <a:schemeClr val="tx1"/>
              </a:solidFill>
              <a:latin typeface="Times New Roman" pitchFamily="18" charset="0"/>
              <a:cs typeface="Times New Roman" pitchFamily="18" charset="0"/>
            </a:endParaRPr>
          </a:p>
        </p:txBody>
      </p:sp>
      <p:sp>
        <p:nvSpPr>
          <p:cNvPr id="9" name="Ellipse 8"/>
          <p:cNvSpPr/>
          <p:nvPr/>
        </p:nvSpPr>
        <p:spPr>
          <a:xfrm>
            <a:off x="5500662" y="2428868"/>
            <a:ext cx="3643338" cy="14287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0" fontAlgn="base" hangingPunct="0">
              <a:spcBef>
                <a:spcPct val="0"/>
              </a:spcBef>
              <a:spcAft>
                <a:spcPct val="0"/>
              </a:spcAft>
            </a:pPr>
            <a:r>
              <a:rPr lang="fr-FR" sz="2000" dirty="0" smtClean="0">
                <a:solidFill>
                  <a:schemeClr val="tx1"/>
                </a:solidFill>
                <a:latin typeface="Times New Roman" pitchFamily="18" charset="0"/>
                <a:ea typeface="Calibri" pitchFamily="34" charset="0"/>
                <a:cs typeface="Times New Roman" pitchFamily="18" charset="0"/>
              </a:rPr>
              <a:t>De protéger la nature </a:t>
            </a:r>
          </a:p>
          <a:p>
            <a:pPr algn="justLow" eaLnBrk="0" fontAlgn="base" hangingPunct="0">
              <a:spcBef>
                <a:spcPct val="0"/>
              </a:spcBef>
              <a:spcAft>
                <a:spcPct val="0"/>
              </a:spcAft>
            </a:pPr>
            <a:r>
              <a:rPr lang="fr-FR" sz="2000" dirty="0" smtClean="0">
                <a:solidFill>
                  <a:schemeClr val="tx1"/>
                </a:solidFill>
                <a:latin typeface="Times New Roman" pitchFamily="18" charset="0"/>
                <a:ea typeface="Calibri" pitchFamily="34" charset="0"/>
                <a:cs typeface="Times New Roman" pitchFamily="18" charset="0"/>
              </a:rPr>
              <a:t>et d'économiser les matières premières.</a:t>
            </a:r>
            <a:endParaRPr lang="fr-FR" sz="2000" dirty="0" smtClean="0">
              <a:solidFill>
                <a:schemeClr val="tx1"/>
              </a:solidFill>
            </a:endParaRPr>
          </a:p>
          <a:p>
            <a:pPr lvl="0" algn="justLow" eaLnBrk="0" fontAlgn="base" hangingPunct="0">
              <a:spcBef>
                <a:spcPct val="0"/>
              </a:spcBef>
              <a:spcAft>
                <a:spcPct val="0"/>
              </a:spcAft>
            </a:pPr>
            <a:endParaRPr lang="fr-FR" dirty="0" smtClean="0">
              <a:solidFill>
                <a:schemeClr val="tx1"/>
              </a:solidFill>
              <a:latin typeface="Times New Roman" pitchFamily="18" charset="0"/>
              <a:cs typeface="Times New Roman" pitchFamily="18" charset="0"/>
            </a:endParaRPr>
          </a:p>
        </p:txBody>
      </p:sp>
      <p:sp>
        <p:nvSpPr>
          <p:cNvPr id="10" name="Ellipse 9"/>
          <p:cNvSpPr/>
          <p:nvPr/>
        </p:nvSpPr>
        <p:spPr>
          <a:xfrm>
            <a:off x="2786050" y="3500438"/>
            <a:ext cx="3571900" cy="128588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0" fontAlgn="base" hangingPunct="0">
              <a:spcBef>
                <a:spcPct val="0"/>
              </a:spcBef>
              <a:spcAft>
                <a:spcPct val="0"/>
              </a:spcAft>
            </a:pPr>
            <a:r>
              <a:rPr lang="fr-FR" sz="2000" dirty="0" smtClean="0">
                <a:solidFill>
                  <a:schemeClr val="tx1"/>
                </a:solidFill>
                <a:latin typeface="Times New Roman" pitchFamily="18" charset="0"/>
                <a:ea typeface="Calibri" pitchFamily="34" charset="0"/>
                <a:cs typeface="Times New Roman" pitchFamily="18" charset="0"/>
              </a:rPr>
              <a:t>De réduire les déchets, de créer des emplois</a:t>
            </a:r>
            <a:endParaRPr lang="fr-FR" sz="2000" dirty="0" smtClean="0">
              <a:solidFill>
                <a:schemeClr val="tx1"/>
              </a:solidFill>
            </a:endParaRPr>
          </a:p>
          <a:p>
            <a:pPr lvl="0" algn="justLow" eaLnBrk="0" fontAlgn="base" hangingPunct="0">
              <a:spcBef>
                <a:spcPct val="0"/>
              </a:spcBef>
              <a:spcAft>
                <a:spcPct val="0"/>
              </a:spcAft>
            </a:pPr>
            <a:endParaRPr lang="fr-FR" dirty="0" smtClean="0">
              <a:solidFill>
                <a:schemeClr val="tx1"/>
              </a:solidFill>
              <a:latin typeface="Times New Roman" pitchFamily="18" charset="0"/>
              <a:cs typeface="Times New Roman" pitchFamily="18" charset="0"/>
            </a:endParaRPr>
          </a:p>
        </p:txBody>
      </p:sp>
      <p:sp>
        <p:nvSpPr>
          <p:cNvPr id="11" name="Ellipse 10"/>
          <p:cNvSpPr/>
          <p:nvPr/>
        </p:nvSpPr>
        <p:spPr>
          <a:xfrm>
            <a:off x="285720" y="4214818"/>
            <a:ext cx="2714644" cy="107157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000" dirty="0" smtClean="0">
                <a:solidFill>
                  <a:schemeClr val="tx1"/>
                </a:solidFill>
                <a:latin typeface="Times New Roman" pitchFamily="18" charset="0"/>
                <a:ea typeface="Calibri" pitchFamily="34" charset="0"/>
                <a:cs typeface="Times New Roman" pitchFamily="18" charset="0"/>
              </a:rPr>
              <a:t>Il permet de protéger les ressources</a:t>
            </a:r>
            <a:endParaRPr lang="fr-FR" sz="2000" dirty="0">
              <a:solidFill>
                <a:schemeClr val="tx1"/>
              </a:solidFill>
            </a:endParaRPr>
          </a:p>
        </p:txBody>
      </p:sp>
      <p:sp>
        <p:nvSpPr>
          <p:cNvPr id="12" name="Flèche droite 11"/>
          <p:cNvSpPr/>
          <p:nvPr/>
        </p:nvSpPr>
        <p:spPr>
          <a:xfrm rot="5400000">
            <a:off x="3786182" y="2571744"/>
            <a:ext cx="1571636"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droite 12"/>
          <p:cNvSpPr/>
          <p:nvPr/>
        </p:nvSpPr>
        <p:spPr>
          <a:xfrm rot="5400000">
            <a:off x="6572264" y="2000240"/>
            <a:ext cx="785818"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droite 13"/>
          <p:cNvSpPr/>
          <p:nvPr/>
        </p:nvSpPr>
        <p:spPr>
          <a:xfrm rot="5400000">
            <a:off x="750067" y="2821777"/>
            <a:ext cx="2500330"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reeform 15"/>
          <p:cNvSpPr>
            <a:spLocks/>
          </p:cNvSpPr>
          <p:nvPr/>
        </p:nvSpPr>
        <p:spPr bwMode="auto">
          <a:xfrm>
            <a:off x="8293100" y="5997575"/>
            <a:ext cx="815975" cy="815975"/>
          </a:xfrm>
          <a:custGeom>
            <a:avLst/>
            <a:gdLst>
              <a:gd name="T0" fmla="*/ 760 w 1027"/>
              <a:gd name="T1" fmla="*/ 632 h 1027"/>
              <a:gd name="T2" fmla="*/ 834 w 1027"/>
              <a:gd name="T3" fmla="*/ 610 h 1027"/>
              <a:gd name="T4" fmla="*/ 888 w 1027"/>
              <a:gd name="T5" fmla="*/ 548 h 1027"/>
              <a:gd name="T6" fmla="*/ 876 w 1027"/>
              <a:gd name="T7" fmla="*/ 470 h 1027"/>
              <a:gd name="T8" fmla="*/ 820 w 1027"/>
              <a:gd name="T9" fmla="*/ 398 h 1027"/>
              <a:gd name="T10" fmla="*/ 635 w 1027"/>
              <a:gd name="T11" fmla="*/ 564 h 1027"/>
              <a:gd name="T12" fmla="*/ 320 w 1027"/>
              <a:gd name="T13" fmla="*/ 658 h 1027"/>
              <a:gd name="T14" fmla="*/ 257 w 1027"/>
              <a:gd name="T15" fmla="*/ 680 h 1027"/>
              <a:gd name="T16" fmla="*/ 311 w 1027"/>
              <a:gd name="T17" fmla="*/ 576 h 1027"/>
              <a:gd name="T18" fmla="*/ 320 w 1027"/>
              <a:gd name="T19" fmla="*/ 403 h 1027"/>
              <a:gd name="T20" fmla="*/ 499 w 1027"/>
              <a:gd name="T21" fmla="*/ 271 h 1027"/>
              <a:gd name="T22" fmla="*/ 480 w 1027"/>
              <a:gd name="T23" fmla="*/ 229 h 1027"/>
              <a:gd name="T24" fmla="*/ 503 w 1027"/>
              <a:gd name="T25" fmla="*/ 191 h 1027"/>
              <a:gd name="T26" fmla="*/ 547 w 1027"/>
              <a:gd name="T27" fmla="*/ 264 h 1027"/>
              <a:gd name="T28" fmla="*/ 585 w 1027"/>
              <a:gd name="T29" fmla="*/ 338 h 1027"/>
              <a:gd name="T30" fmla="*/ 745 w 1027"/>
              <a:gd name="T31" fmla="*/ 255 h 1027"/>
              <a:gd name="T32" fmla="*/ 696 w 1027"/>
              <a:gd name="T33" fmla="*/ 172 h 1027"/>
              <a:gd name="T34" fmla="*/ 635 w 1027"/>
              <a:gd name="T35" fmla="*/ 137 h 1027"/>
              <a:gd name="T36" fmla="*/ 592 w 1027"/>
              <a:gd name="T37" fmla="*/ 125 h 1027"/>
              <a:gd name="T38" fmla="*/ 780 w 1027"/>
              <a:gd name="T39" fmla="*/ 74 h 1027"/>
              <a:gd name="T40" fmla="*/ 936 w 1027"/>
              <a:gd name="T41" fmla="*/ 222 h 1027"/>
              <a:gd name="T42" fmla="*/ 1019 w 1027"/>
              <a:gd name="T43" fmla="*/ 422 h 1027"/>
              <a:gd name="T44" fmla="*/ 1004 w 1027"/>
              <a:gd name="T45" fmla="*/ 666 h 1027"/>
              <a:gd name="T46" fmla="*/ 876 w 1027"/>
              <a:gd name="T47" fmla="*/ 876 h 1027"/>
              <a:gd name="T48" fmla="*/ 666 w 1027"/>
              <a:gd name="T49" fmla="*/ 1003 h 1027"/>
              <a:gd name="T50" fmla="*/ 410 w 1027"/>
              <a:gd name="T51" fmla="*/ 1016 h 1027"/>
              <a:gd name="T52" fmla="*/ 186 w 1027"/>
              <a:gd name="T53" fmla="*/ 909 h 1027"/>
              <a:gd name="T54" fmla="*/ 40 w 1027"/>
              <a:gd name="T55" fmla="*/ 712 h 1027"/>
              <a:gd name="T56" fmla="*/ 2 w 1027"/>
              <a:gd name="T57" fmla="*/ 460 h 1027"/>
              <a:gd name="T58" fmla="*/ 87 w 1027"/>
              <a:gd name="T59" fmla="*/ 226 h 1027"/>
              <a:gd name="T60" fmla="*/ 268 w 1027"/>
              <a:gd name="T61" fmla="*/ 62 h 1027"/>
              <a:gd name="T62" fmla="*/ 512 w 1027"/>
              <a:gd name="T63" fmla="*/ 0 h 1027"/>
              <a:gd name="T64" fmla="*/ 578 w 1027"/>
              <a:gd name="T65" fmla="*/ 4 h 1027"/>
              <a:gd name="T66" fmla="*/ 579 w 1027"/>
              <a:gd name="T67" fmla="*/ 123 h 1027"/>
              <a:gd name="T68" fmla="*/ 509 w 1027"/>
              <a:gd name="T69" fmla="*/ 116 h 1027"/>
              <a:gd name="T70" fmla="*/ 420 w 1027"/>
              <a:gd name="T71" fmla="*/ 122 h 1027"/>
              <a:gd name="T72" fmla="*/ 375 w 1027"/>
              <a:gd name="T73" fmla="*/ 134 h 1027"/>
              <a:gd name="T74" fmla="*/ 433 w 1027"/>
              <a:gd name="T75" fmla="*/ 142 h 1027"/>
              <a:gd name="T76" fmla="*/ 453 w 1027"/>
              <a:gd name="T77" fmla="*/ 200 h 1027"/>
              <a:gd name="T78" fmla="*/ 404 w 1027"/>
              <a:gd name="T79" fmla="*/ 173 h 1027"/>
              <a:gd name="T80" fmla="*/ 339 w 1027"/>
              <a:gd name="T81" fmla="*/ 191 h 1027"/>
              <a:gd name="T82" fmla="*/ 277 w 1027"/>
              <a:gd name="T83" fmla="*/ 262 h 1027"/>
              <a:gd name="T84" fmla="*/ 298 w 1027"/>
              <a:gd name="T85" fmla="*/ 333 h 1027"/>
              <a:gd name="T86" fmla="*/ 165 w 1027"/>
              <a:gd name="T87" fmla="*/ 468 h 1027"/>
              <a:gd name="T88" fmla="*/ 127 w 1027"/>
              <a:gd name="T89" fmla="*/ 568 h 1027"/>
              <a:gd name="T90" fmla="*/ 154 w 1027"/>
              <a:gd name="T91" fmla="*/ 673 h 1027"/>
              <a:gd name="T92" fmla="*/ 213 w 1027"/>
              <a:gd name="T93" fmla="*/ 773 h 1027"/>
              <a:gd name="T94" fmla="*/ 267 w 1027"/>
              <a:gd name="T95" fmla="*/ 829 h 1027"/>
              <a:gd name="T96" fmla="*/ 259 w 1027"/>
              <a:gd name="T97" fmla="*/ 808 h 1027"/>
              <a:gd name="T98" fmla="*/ 257 w 1027"/>
              <a:gd name="T99" fmla="*/ 680 h 1027"/>
              <a:gd name="T100" fmla="*/ 284 w 1027"/>
              <a:gd name="T101" fmla="*/ 754 h 1027"/>
              <a:gd name="T102" fmla="*/ 305 w 1027"/>
              <a:gd name="T103" fmla="*/ 820 h 1027"/>
              <a:gd name="T104" fmla="*/ 377 w 1027"/>
              <a:gd name="T105" fmla="*/ 846 h 1027"/>
              <a:gd name="T106" fmla="*/ 470 w 1027"/>
              <a:gd name="T107" fmla="*/ 841 h 1027"/>
              <a:gd name="T108" fmla="*/ 633 w 1027"/>
              <a:gd name="T109" fmla="*/ 850 h 1027"/>
              <a:gd name="T110" fmla="*/ 709 w 1027"/>
              <a:gd name="T111" fmla="*/ 848 h 1027"/>
              <a:gd name="T112" fmla="*/ 805 w 1027"/>
              <a:gd name="T113" fmla="*/ 793 h 1027"/>
              <a:gd name="T114" fmla="*/ 870 w 1027"/>
              <a:gd name="T115" fmla="*/ 697 h 1027"/>
              <a:gd name="T116" fmla="*/ 910 w 1027"/>
              <a:gd name="T117" fmla="*/ 574 h 1027"/>
              <a:gd name="T118" fmla="*/ 866 w 1027"/>
              <a:gd name="T119" fmla="*/ 632 h 1027"/>
              <a:gd name="T120" fmla="*/ 743 w 1027"/>
              <a:gd name="T121" fmla="*/ 668 h 1027"/>
              <a:gd name="T122" fmla="*/ 639 w 1027"/>
              <a:gd name="T123" fmla="*/ 670 h 1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7" h="1027">
                <a:moveTo>
                  <a:pt x="719" y="581"/>
                </a:moveTo>
                <a:lnTo>
                  <a:pt x="749" y="628"/>
                </a:lnTo>
                <a:lnTo>
                  <a:pt x="750" y="629"/>
                </a:lnTo>
                <a:lnTo>
                  <a:pt x="753" y="630"/>
                </a:lnTo>
                <a:lnTo>
                  <a:pt x="760" y="632"/>
                </a:lnTo>
                <a:lnTo>
                  <a:pt x="769" y="632"/>
                </a:lnTo>
                <a:lnTo>
                  <a:pt x="781" y="630"/>
                </a:lnTo>
                <a:lnTo>
                  <a:pt x="796" y="627"/>
                </a:lnTo>
                <a:lnTo>
                  <a:pt x="813" y="620"/>
                </a:lnTo>
                <a:lnTo>
                  <a:pt x="834" y="610"/>
                </a:lnTo>
                <a:lnTo>
                  <a:pt x="851" y="598"/>
                </a:lnTo>
                <a:lnTo>
                  <a:pt x="865" y="587"/>
                </a:lnTo>
                <a:lnTo>
                  <a:pt x="875" y="574"/>
                </a:lnTo>
                <a:lnTo>
                  <a:pt x="883" y="561"/>
                </a:lnTo>
                <a:lnTo>
                  <a:pt x="888" y="548"/>
                </a:lnTo>
                <a:lnTo>
                  <a:pt x="890" y="534"/>
                </a:lnTo>
                <a:lnTo>
                  <a:pt x="891" y="521"/>
                </a:lnTo>
                <a:lnTo>
                  <a:pt x="890" y="507"/>
                </a:lnTo>
                <a:lnTo>
                  <a:pt x="886" y="489"/>
                </a:lnTo>
                <a:lnTo>
                  <a:pt x="876" y="470"/>
                </a:lnTo>
                <a:lnTo>
                  <a:pt x="865" y="451"/>
                </a:lnTo>
                <a:lnTo>
                  <a:pt x="851" y="434"/>
                </a:lnTo>
                <a:lnTo>
                  <a:pt x="838" y="419"/>
                </a:lnTo>
                <a:lnTo>
                  <a:pt x="827" y="406"/>
                </a:lnTo>
                <a:lnTo>
                  <a:pt x="820" y="398"/>
                </a:lnTo>
                <a:lnTo>
                  <a:pt x="817" y="396"/>
                </a:lnTo>
                <a:lnTo>
                  <a:pt x="660" y="488"/>
                </a:lnTo>
                <a:lnTo>
                  <a:pt x="719" y="581"/>
                </a:lnTo>
                <a:lnTo>
                  <a:pt x="635" y="611"/>
                </a:lnTo>
                <a:lnTo>
                  <a:pt x="635" y="564"/>
                </a:lnTo>
                <a:lnTo>
                  <a:pt x="514" y="749"/>
                </a:lnTo>
                <a:lnTo>
                  <a:pt x="547" y="801"/>
                </a:lnTo>
                <a:lnTo>
                  <a:pt x="474" y="801"/>
                </a:lnTo>
                <a:lnTo>
                  <a:pt x="474" y="658"/>
                </a:lnTo>
                <a:lnTo>
                  <a:pt x="320" y="658"/>
                </a:lnTo>
                <a:lnTo>
                  <a:pt x="318" y="660"/>
                </a:lnTo>
                <a:lnTo>
                  <a:pt x="311" y="668"/>
                </a:lnTo>
                <a:lnTo>
                  <a:pt x="302" y="682"/>
                </a:lnTo>
                <a:lnTo>
                  <a:pt x="294" y="702"/>
                </a:lnTo>
                <a:lnTo>
                  <a:pt x="257" y="680"/>
                </a:lnTo>
                <a:lnTo>
                  <a:pt x="265" y="662"/>
                </a:lnTo>
                <a:lnTo>
                  <a:pt x="275" y="640"/>
                </a:lnTo>
                <a:lnTo>
                  <a:pt x="288" y="618"/>
                </a:lnTo>
                <a:lnTo>
                  <a:pt x="299" y="596"/>
                </a:lnTo>
                <a:lnTo>
                  <a:pt x="311" y="576"/>
                </a:lnTo>
                <a:lnTo>
                  <a:pt x="320" y="561"/>
                </a:lnTo>
                <a:lnTo>
                  <a:pt x="326" y="550"/>
                </a:lnTo>
                <a:lnTo>
                  <a:pt x="328" y="546"/>
                </a:lnTo>
                <a:lnTo>
                  <a:pt x="410" y="595"/>
                </a:lnTo>
                <a:lnTo>
                  <a:pt x="320" y="403"/>
                </a:lnTo>
                <a:lnTo>
                  <a:pt x="260" y="406"/>
                </a:lnTo>
                <a:lnTo>
                  <a:pt x="298" y="333"/>
                </a:lnTo>
                <a:lnTo>
                  <a:pt x="409" y="407"/>
                </a:lnTo>
                <a:lnTo>
                  <a:pt x="499" y="272"/>
                </a:lnTo>
                <a:lnTo>
                  <a:pt x="499" y="271"/>
                </a:lnTo>
                <a:lnTo>
                  <a:pt x="497" y="267"/>
                </a:lnTo>
                <a:lnTo>
                  <a:pt x="495" y="260"/>
                </a:lnTo>
                <a:lnTo>
                  <a:pt x="492" y="251"/>
                </a:lnTo>
                <a:lnTo>
                  <a:pt x="487" y="240"/>
                </a:lnTo>
                <a:lnTo>
                  <a:pt x="480" y="229"/>
                </a:lnTo>
                <a:lnTo>
                  <a:pt x="470" y="217"/>
                </a:lnTo>
                <a:lnTo>
                  <a:pt x="457" y="205"/>
                </a:lnTo>
                <a:lnTo>
                  <a:pt x="492" y="178"/>
                </a:lnTo>
                <a:lnTo>
                  <a:pt x="497" y="184"/>
                </a:lnTo>
                <a:lnTo>
                  <a:pt x="503" y="191"/>
                </a:lnTo>
                <a:lnTo>
                  <a:pt x="508" y="198"/>
                </a:lnTo>
                <a:lnTo>
                  <a:pt x="514" y="205"/>
                </a:lnTo>
                <a:lnTo>
                  <a:pt x="524" y="222"/>
                </a:lnTo>
                <a:lnTo>
                  <a:pt x="535" y="241"/>
                </a:lnTo>
                <a:lnTo>
                  <a:pt x="547" y="264"/>
                </a:lnTo>
                <a:lnTo>
                  <a:pt x="559" y="286"/>
                </a:lnTo>
                <a:lnTo>
                  <a:pt x="569" y="306"/>
                </a:lnTo>
                <a:lnTo>
                  <a:pt x="577" y="323"/>
                </a:lnTo>
                <a:lnTo>
                  <a:pt x="583" y="333"/>
                </a:lnTo>
                <a:lnTo>
                  <a:pt x="585" y="338"/>
                </a:lnTo>
                <a:lnTo>
                  <a:pt x="491" y="388"/>
                </a:lnTo>
                <a:lnTo>
                  <a:pt x="709" y="412"/>
                </a:lnTo>
                <a:lnTo>
                  <a:pt x="827" y="218"/>
                </a:lnTo>
                <a:lnTo>
                  <a:pt x="746" y="259"/>
                </a:lnTo>
                <a:lnTo>
                  <a:pt x="745" y="255"/>
                </a:lnTo>
                <a:lnTo>
                  <a:pt x="741" y="244"/>
                </a:lnTo>
                <a:lnTo>
                  <a:pt x="734" y="229"/>
                </a:lnTo>
                <a:lnTo>
                  <a:pt x="723" y="210"/>
                </a:lnTo>
                <a:lnTo>
                  <a:pt x="711" y="192"/>
                </a:lnTo>
                <a:lnTo>
                  <a:pt x="696" y="172"/>
                </a:lnTo>
                <a:lnTo>
                  <a:pt x="678" y="156"/>
                </a:lnTo>
                <a:lnTo>
                  <a:pt x="658" y="145"/>
                </a:lnTo>
                <a:lnTo>
                  <a:pt x="651" y="141"/>
                </a:lnTo>
                <a:lnTo>
                  <a:pt x="643" y="139"/>
                </a:lnTo>
                <a:lnTo>
                  <a:pt x="635" y="137"/>
                </a:lnTo>
                <a:lnTo>
                  <a:pt x="626" y="133"/>
                </a:lnTo>
                <a:lnTo>
                  <a:pt x="618" y="131"/>
                </a:lnTo>
                <a:lnTo>
                  <a:pt x="609" y="129"/>
                </a:lnTo>
                <a:lnTo>
                  <a:pt x="601" y="127"/>
                </a:lnTo>
                <a:lnTo>
                  <a:pt x="592" y="125"/>
                </a:lnTo>
                <a:lnTo>
                  <a:pt x="616" y="10"/>
                </a:lnTo>
                <a:lnTo>
                  <a:pt x="660" y="20"/>
                </a:lnTo>
                <a:lnTo>
                  <a:pt x="701" y="35"/>
                </a:lnTo>
                <a:lnTo>
                  <a:pt x="742" y="54"/>
                </a:lnTo>
                <a:lnTo>
                  <a:pt x="780" y="74"/>
                </a:lnTo>
                <a:lnTo>
                  <a:pt x="815" y="99"/>
                </a:lnTo>
                <a:lnTo>
                  <a:pt x="850" y="125"/>
                </a:lnTo>
                <a:lnTo>
                  <a:pt x="881" y="155"/>
                </a:lnTo>
                <a:lnTo>
                  <a:pt x="910" y="187"/>
                </a:lnTo>
                <a:lnTo>
                  <a:pt x="936" y="222"/>
                </a:lnTo>
                <a:lnTo>
                  <a:pt x="959" y="258"/>
                </a:lnTo>
                <a:lnTo>
                  <a:pt x="979" y="297"/>
                </a:lnTo>
                <a:lnTo>
                  <a:pt x="996" y="337"/>
                </a:lnTo>
                <a:lnTo>
                  <a:pt x="1010" y="378"/>
                </a:lnTo>
                <a:lnTo>
                  <a:pt x="1019" y="422"/>
                </a:lnTo>
                <a:lnTo>
                  <a:pt x="1025" y="467"/>
                </a:lnTo>
                <a:lnTo>
                  <a:pt x="1027" y="513"/>
                </a:lnTo>
                <a:lnTo>
                  <a:pt x="1025" y="566"/>
                </a:lnTo>
                <a:lnTo>
                  <a:pt x="1017" y="617"/>
                </a:lnTo>
                <a:lnTo>
                  <a:pt x="1004" y="666"/>
                </a:lnTo>
                <a:lnTo>
                  <a:pt x="987" y="712"/>
                </a:lnTo>
                <a:lnTo>
                  <a:pt x="965" y="757"/>
                </a:lnTo>
                <a:lnTo>
                  <a:pt x="940" y="800"/>
                </a:lnTo>
                <a:lnTo>
                  <a:pt x="910" y="840"/>
                </a:lnTo>
                <a:lnTo>
                  <a:pt x="876" y="876"/>
                </a:lnTo>
                <a:lnTo>
                  <a:pt x="840" y="909"/>
                </a:lnTo>
                <a:lnTo>
                  <a:pt x="800" y="939"/>
                </a:lnTo>
                <a:lnTo>
                  <a:pt x="758" y="964"/>
                </a:lnTo>
                <a:lnTo>
                  <a:pt x="713" y="986"/>
                </a:lnTo>
                <a:lnTo>
                  <a:pt x="666" y="1003"/>
                </a:lnTo>
                <a:lnTo>
                  <a:pt x="616" y="1016"/>
                </a:lnTo>
                <a:lnTo>
                  <a:pt x="565" y="1024"/>
                </a:lnTo>
                <a:lnTo>
                  <a:pt x="512" y="1027"/>
                </a:lnTo>
                <a:lnTo>
                  <a:pt x="461" y="1024"/>
                </a:lnTo>
                <a:lnTo>
                  <a:pt x="410" y="1016"/>
                </a:lnTo>
                <a:lnTo>
                  <a:pt x="360" y="1003"/>
                </a:lnTo>
                <a:lnTo>
                  <a:pt x="313" y="986"/>
                </a:lnTo>
                <a:lnTo>
                  <a:pt x="268" y="964"/>
                </a:lnTo>
                <a:lnTo>
                  <a:pt x="227" y="939"/>
                </a:lnTo>
                <a:lnTo>
                  <a:pt x="186" y="909"/>
                </a:lnTo>
                <a:lnTo>
                  <a:pt x="151" y="876"/>
                </a:lnTo>
                <a:lnTo>
                  <a:pt x="117" y="840"/>
                </a:lnTo>
                <a:lnTo>
                  <a:pt x="87" y="800"/>
                </a:lnTo>
                <a:lnTo>
                  <a:pt x="62" y="757"/>
                </a:lnTo>
                <a:lnTo>
                  <a:pt x="40" y="712"/>
                </a:lnTo>
                <a:lnTo>
                  <a:pt x="23" y="666"/>
                </a:lnTo>
                <a:lnTo>
                  <a:pt x="10" y="617"/>
                </a:lnTo>
                <a:lnTo>
                  <a:pt x="2" y="566"/>
                </a:lnTo>
                <a:lnTo>
                  <a:pt x="0" y="513"/>
                </a:lnTo>
                <a:lnTo>
                  <a:pt x="2" y="460"/>
                </a:lnTo>
                <a:lnTo>
                  <a:pt x="10" y="409"/>
                </a:lnTo>
                <a:lnTo>
                  <a:pt x="23" y="360"/>
                </a:lnTo>
                <a:lnTo>
                  <a:pt x="40" y="314"/>
                </a:lnTo>
                <a:lnTo>
                  <a:pt x="62" y="269"/>
                </a:lnTo>
                <a:lnTo>
                  <a:pt x="87" y="226"/>
                </a:lnTo>
                <a:lnTo>
                  <a:pt x="117" y="186"/>
                </a:lnTo>
                <a:lnTo>
                  <a:pt x="151" y="150"/>
                </a:lnTo>
                <a:lnTo>
                  <a:pt x="186" y="117"/>
                </a:lnTo>
                <a:lnTo>
                  <a:pt x="227" y="87"/>
                </a:lnTo>
                <a:lnTo>
                  <a:pt x="268" y="62"/>
                </a:lnTo>
                <a:lnTo>
                  <a:pt x="313" y="40"/>
                </a:lnTo>
                <a:lnTo>
                  <a:pt x="360" y="23"/>
                </a:lnTo>
                <a:lnTo>
                  <a:pt x="410" y="10"/>
                </a:lnTo>
                <a:lnTo>
                  <a:pt x="461" y="2"/>
                </a:lnTo>
                <a:lnTo>
                  <a:pt x="512" y="0"/>
                </a:lnTo>
                <a:lnTo>
                  <a:pt x="526" y="0"/>
                </a:lnTo>
                <a:lnTo>
                  <a:pt x="539" y="1"/>
                </a:lnTo>
                <a:lnTo>
                  <a:pt x="552" y="1"/>
                </a:lnTo>
                <a:lnTo>
                  <a:pt x="565" y="2"/>
                </a:lnTo>
                <a:lnTo>
                  <a:pt x="578" y="4"/>
                </a:lnTo>
                <a:lnTo>
                  <a:pt x="591" y="5"/>
                </a:lnTo>
                <a:lnTo>
                  <a:pt x="603" y="8"/>
                </a:lnTo>
                <a:lnTo>
                  <a:pt x="616" y="10"/>
                </a:lnTo>
                <a:lnTo>
                  <a:pt x="592" y="125"/>
                </a:lnTo>
                <a:lnTo>
                  <a:pt x="579" y="123"/>
                </a:lnTo>
                <a:lnTo>
                  <a:pt x="565" y="121"/>
                </a:lnTo>
                <a:lnTo>
                  <a:pt x="552" y="119"/>
                </a:lnTo>
                <a:lnTo>
                  <a:pt x="538" y="117"/>
                </a:lnTo>
                <a:lnTo>
                  <a:pt x="523" y="117"/>
                </a:lnTo>
                <a:lnTo>
                  <a:pt x="509" y="116"/>
                </a:lnTo>
                <a:lnTo>
                  <a:pt x="494" y="116"/>
                </a:lnTo>
                <a:lnTo>
                  <a:pt x="480" y="116"/>
                </a:lnTo>
                <a:lnTo>
                  <a:pt x="458" y="117"/>
                </a:lnTo>
                <a:lnTo>
                  <a:pt x="438" y="118"/>
                </a:lnTo>
                <a:lnTo>
                  <a:pt x="420" y="122"/>
                </a:lnTo>
                <a:lnTo>
                  <a:pt x="405" y="125"/>
                </a:lnTo>
                <a:lnTo>
                  <a:pt x="393" y="129"/>
                </a:lnTo>
                <a:lnTo>
                  <a:pt x="383" y="131"/>
                </a:lnTo>
                <a:lnTo>
                  <a:pt x="378" y="133"/>
                </a:lnTo>
                <a:lnTo>
                  <a:pt x="375" y="134"/>
                </a:lnTo>
                <a:lnTo>
                  <a:pt x="379" y="134"/>
                </a:lnTo>
                <a:lnTo>
                  <a:pt x="387" y="134"/>
                </a:lnTo>
                <a:lnTo>
                  <a:pt x="398" y="134"/>
                </a:lnTo>
                <a:lnTo>
                  <a:pt x="415" y="137"/>
                </a:lnTo>
                <a:lnTo>
                  <a:pt x="433" y="142"/>
                </a:lnTo>
                <a:lnTo>
                  <a:pt x="453" y="149"/>
                </a:lnTo>
                <a:lnTo>
                  <a:pt x="472" y="162"/>
                </a:lnTo>
                <a:lnTo>
                  <a:pt x="492" y="178"/>
                </a:lnTo>
                <a:lnTo>
                  <a:pt x="457" y="205"/>
                </a:lnTo>
                <a:lnTo>
                  <a:pt x="453" y="200"/>
                </a:lnTo>
                <a:lnTo>
                  <a:pt x="448" y="196"/>
                </a:lnTo>
                <a:lnTo>
                  <a:pt x="443" y="193"/>
                </a:lnTo>
                <a:lnTo>
                  <a:pt x="439" y="190"/>
                </a:lnTo>
                <a:lnTo>
                  <a:pt x="420" y="179"/>
                </a:lnTo>
                <a:lnTo>
                  <a:pt x="404" y="173"/>
                </a:lnTo>
                <a:lnTo>
                  <a:pt x="389" y="172"/>
                </a:lnTo>
                <a:lnTo>
                  <a:pt x="375" y="173"/>
                </a:lnTo>
                <a:lnTo>
                  <a:pt x="363" y="178"/>
                </a:lnTo>
                <a:lnTo>
                  <a:pt x="350" y="184"/>
                </a:lnTo>
                <a:lnTo>
                  <a:pt x="339" y="191"/>
                </a:lnTo>
                <a:lnTo>
                  <a:pt x="327" y="198"/>
                </a:lnTo>
                <a:lnTo>
                  <a:pt x="313" y="210"/>
                </a:lnTo>
                <a:lnTo>
                  <a:pt x="299" y="226"/>
                </a:lnTo>
                <a:lnTo>
                  <a:pt x="288" y="244"/>
                </a:lnTo>
                <a:lnTo>
                  <a:pt x="277" y="262"/>
                </a:lnTo>
                <a:lnTo>
                  <a:pt x="269" y="279"/>
                </a:lnTo>
                <a:lnTo>
                  <a:pt x="264" y="293"/>
                </a:lnTo>
                <a:lnTo>
                  <a:pt x="259" y="304"/>
                </a:lnTo>
                <a:lnTo>
                  <a:pt x="258" y="307"/>
                </a:lnTo>
                <a:lnTo>
                  <a:pt x="298" y="333"/>
                </a:lnTo>
                <a:lnTo>
                  <a:pt x="260" y="406"/>
                </a:lnTo>
                <a:lnTo>
                  <a:pt x="99" y="415"/>
                </a:lnTo>
                <a:lnTo>
                  <a:pt x="174" y="456"/>
                </a:lnTo>
                <a:lnTo>
                  <a:pt x="171" y="459"/>
                </a:lnTo>
                <a:lnTo>
                  <a:pt x="165" y="468"/>
                </a:lnTo>
                <a:lnTo>
                  <a:pt x="157" y="483"/>
                </a:lnTo>
                <a:lnTo>
                  <a:pt x="146" y="500"/>
                </a:lnTo>
                <a:lnTo>
                  <a:pt x="137" y="522"/>
                </a:lnTo>
                <a:lnTo>
                  <a:pt x="130" y="545"/>
                </a:lnTo>
                <a:lnTo>
                  <a:pt x="127" y="568"/>
                </a:lnTo>
                <a:lnTo>
                  <a:pt x="128" y="591"/>
                </a:lnTo>
                <a:lnTo>
                  <a:pt x="132" y="611"/>
                </a:lnTo>
                <a:lnTo>
                  <a:pt x="138" y="632"/>
                </a:lnTo>
                <a:lnTo>
                  <a:pt x="145" y="652"/>
                </a:lnTo>
                <a:lnTo>
                  <a:pt x="154" y="673"/>
                </a:lnTo>
                <a:lnTo>
                  <a:pt x="165" y="694"/>
                </a:lnTo>
                <a:lnTo>
                  <a:pt x="175" y="716"/>
                </a:lnTo>
                <a:lnTo>
                  <a:pt x="188" y="735"/>
                </a:lnTo>
                <a:lnTo>
                  <a:pt x="200" y="756"/>
                </a:lnTo>
                <a:lnTo>
                  <a:pt x="213" y="773"/>
                </a:lnTo>
                <a:lnTo>
                  <a:pt x="227" y="789"/>
                </a:lnTo>
                <a:lnTo>
                  <a:pt x="238" y="802"/>
                </a:lnTo>
                <a:lnTo>
                  <a:pt x="250" y="814"/>
                </a:lnTo>
                <a:lnTo>
                  <a:pt x="260" y="822"/>
                </a:lnTo>
                <a:lnTo>
                  <a:pt x="267" y="829"/>
                </a:lnTo>
                <a:lnTo>
                  <a:pt x="272" y="832"/>
                </a:lnTo>
                <a:lnTo>
                  <a:pt x="274" y="833"/>
                </a:lnTo>
                <a:lnTo>
                  <a:pt x="272" y="830"/>
                </a:lnTo>
                <a:lnTo>
                  <a:pt x="266" y="822"/>
                </a:lnTo>
                <a:lnTo>
                  <a:pt x="259" y="808"/>
                </a:lnTo>
                <a:lnTo>
                  <a:pt x="251" y="789"/>
                </a:lnTo>
                <a:lnTo>
                  <a:pt x="245" y="766"/>
                </a:lnTo>
                <a:lnTo>
                  <a:pt x="243" y="740"/>
                </a:lnTo>
                <a:lnTo>
                  <a:pt x="246" y="711"/>
                </a:lnTo>
                <a:lnTo>
                  <a:pt x="257" y="680"/>
                </a:lnTo>
                <a:lnTo>
                  <a:pt x="294" y="702"/>
                </a:lnTo>
                <a:lnTo>
                  <a:pt x="290" y="713"/>
                </a:lnTo>
                <a:lnTo>
                  <a:pt x="287" y="725"/>
                </a:lnTo>
                <a:lnTo>
                  <a:pt x="286" y="739"/>
                </a:lnTo>
                <a:lnTo>
                  <a:pt x="284" y="754"/>
                </a:lnTo>
                <a:lnTo>
                  <a:pt x="284" y="774"/>
                </a:lnTo>
                <a:lnTo>
                  <a:pt x="288" y="791"/>
                </a:lnTo>
                <a:lnTo>
                  <a:pt x="291" y="803"/>
                </a:lnTo>
                <a:lnTo>
                  <a:pt x="298" y="812"/>
                </a:lnTo>
                <a:lnTo>
                  <a:pt x="305" y="820"/>
                </a:lnTo>
                <a:lnTo>
                  <a:pt x="314" y="827"/>
                </a:lnTo>
                <a:lnTo>
                  <a:pt x="325" y="833"/>
                </a:lnTo>
                <a:lnTo>
                  <a:pt x="336" y="838"/>
                </a:lnTo>
                <a:lnTo>
                  <a:pt x="355" y="843"/>
                </a:lnTo>
                <a:lnTo>
                  <a:pt x="377" y="846"/>
                </a:lnTo>
                <a:lnTo>
                  <a:pt x="400" y="847"/>
                </a:lnTo>
                <a:lnTo>
                  <a:pt x="421" y="846"/>
                </a:lnTo>
                <a:lnTo>
                  <a:pt x="442" y="845"/>
                </a:lnTo>
                <a:lnTo>
                  <a:pt x="459" y="842"/>
                </a:lnTo>
                <a:lnTo>
                  <a:pt x="470" y="841"/>
                </a:lnTo>
                <a:lnTo>
                  <a:pt x="474" y="840"/>
                </a:lnTo>
                <a:lnTo>
                  <a:pt x="474" y="801"/>
                </a:lnTo>
                <a:lnTo>
                  <a:pt x="547" y="801"/>
                </a:lnTo>
                <a:lnTo>
                  <a:pt x="636" y="940"/>
                </a:lnTo>
                <a:lnTo>
                  <a:pt x="633" y="850"/>
                </a:lnTo>
                <a:lnTo>
                  <a:pt x="638" y="850"/>
                </a:lnTo>
                <a:lnTo>
                  <a:pt x="648" y="852"/>
                </a:lnTo>
                <a:lnTo>
                  <a:pt x="666" y="852"/>
                </a:lnTo>
                <a:lnTo>
                  <a:pt x="686" y="852"/>
                </a:lnTo>
                <a:lnTo>
                  <a:pt x="709" y="848"/>
                </a:lnTo>
                <a:lnTo>
                  <a:pt x="732" y="843"/>
                </a:lnTo>
                <a:lnTo>
                  <a:pt x="755" y="834"/>
                </a:lnTo>
                <a:lnTo>
                  <a:pt x="775" y="822"/>
                </a:lnTo>
                <a:lnTo>
                  <a:pt x="790" y="808"/>
                </a:lnTo>
                <a:lnTo>
                  <a:pt x="805" y="793"/>
                </a:lnTo>
                <a:lnTo>
                  <a:pt x="819" y="776"/>
                </a:lnTo>
                <a:lnTo>
                  <a:pt x="833" y="757"/>
                </a:lnTo>
                <a:lnTo>
                  <a:pt x="845" y="738"/>
                </a:lnTo>
                <a:lnTo>
                  <a:pt x="858" y="718"/>
                </a:lnTo>
                <a:lnTo>
                  <a:pt x="870" y="697"/>
                </a:lnTo>
                <a:lnTo>
                  <a:pt x="880" y="675"/>
                </a:lnTo>
                <a:lnTo>
                  <a:pt x="896" y="636"/>
                </a:lnTo>
                <a:lnTo>
                  <a:pt x="905" y="604"/>
                </a:lnTo>
                <a:lnTo>
                  <a:pt x="909" y="582"/>
                </a:lnTo>
                <a:lnTo>
                  <a:pt x="910" y="574"/>
                </a:lnTo>
                <a:lnTo>
                  <a:pt x="909" y="578"/>
                </a:lnTo>
                <a:lnTo>
                  <a:pt x="904" y="587"/>
                </a:lnTo>
                <a:lnTo>
                  <a:pt x="896" y="601"/>
                </a:lnTo>
                <a:lnTo>
                  <a:pt x="883" y="616"/>
                </a:lnTo>
                <a:lnTo>
                  <a:pt x="866" y="632"/>
                </a:lnTo>
                <a:lnTo>
                  <a:pt x="845" y="647"/>
                </a:lnTo>
                <a:lnTo>
                  <a:pt x="819" y="658"/>
                </a:lnTo>
                <a:lnTo>
                  <a:pt x="787" y="665"/>
                </a:lnTo>
                <a:lnTo>
                  <a:pt x="767" y="667"/>
                </a:lnTo>
                <a:lnTo>
                  <a:pt x="743" y="668"/>
                </a:lnTo>
                <a:lnTo>
                  <a:pt x="717" y="668"/>
                </a:lnTo>
                <a:lnTo>
                  <a:pt x="693" y="670"/>
                </a:lnTo>
                <a:lnTo>
                  <a:pt x="670" y="670"/>
                </a:lnTo>
                <a:lnTo>
                  <a:pt x="652" y="670"/>
                </a:lnTo>
                <a:lnTo>
                  <a:pt x="639" y="670"/>
                </a:lnTo>
                <a:lnTo>
                  <a:pt x="635" y="670"/>
                </a:lnTo>
                <a:lnTo>
                  <a:pt x="635" y="611"/>
                </a:lnTo>
                <a:lnTo>
                  <a:pt x="719" y="581"/>
                </a:lnTo>
                <a:close/>
              </a:path>
            </a:pathLst>
          </a:custGeom>
          <a:solidFill>
            <a:schemeClr val="hlink"/>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a:lstStyle/>
          <a:p>
            <a:endParaRPr lang="fr-FR"/>
          </a:p>
        </p:txBody>
      </p:sp>
    </p:spTree>
    <p:extLst>
      <p:ext uri="{BB962C8B-B14F-4D97-AF65-F5344CB8AC3E}">
        <p14:creationId xmlns:p14="http://schemas.microsoft.com/office/powerpoint/2010/main" val="28141467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302359"/>
            <a:ext cx="8715436" cy="6555641"/>
          </a:xfrm>
          <a:prstGeom prst="rect">
            <a:avLst/>
          </a:prstGeom>
        </p:spPr>
        <p:txBody>
          <a:bodyPr wrap="square">
            <a:spAutoFit/>
          </a:bodyPr>
          <a:lstStyle/>
          <a:p>
            <a:pPr lvl="0" algn="justLow" eaLnBrk="0" fontAlgn="base" hangingPunct="0">
              <a:spcBef>
                <a:spcPct val="0"/>
              </a:spcBef>
              <a:spcAft>
                <a:spcPct val="0"/>
              </a:spcAft>
            </a:pPr>
            <a:r>
              <a:rPr lang="fr-FR" sz="2800" dirty="0" smtClean="0">
                <a:latin typeface="Times New Roman" pitchFamily="18" charset="0"/>
                <a:ea typeface="Calibri" pitchFamily="34" charset="0"/>
                <a:cs typeface="Times New Roman" pitchFamily="18" charset="0"/>
              </a:rPr>
              <a:t>Le recyclage permet de réduire l'extraction de matières premières : </a:t>
            </a:r>
            <a:endParaRPr lang="fr-FR" sz="2800" dirty="0" smtClean="0">
              <a:latin typeface="Times New Roman" pitchFamily="18" charset="0"/>
              <a:cs typeface="Times New Roman" pitchFamily="18" charset="0"/>
            </a:endParaRPr>
          </a:p>
          <a:p>
            <a:pPr lvl="0" algn="justLow" eaLnBrk="0" fontAlgn="base" hangingPunct="0">
              <a:spcBef>
                <a:spcPct val="0"/>
              </a:spcBef>
              <a:spcAft>
                <a:spcPct val="0"/>
              </a:spcAft>
            </a:pPr>
            <a:r>
              <a:rPr lang="fr-FR" sz="2800" dirty="0" smtClean="0">
                <a:latin typeface="Times New Roman" pitchFamily="18" charset="0"/>
                <a:ea typeface="Calibri" pitchFamily="34" charset="0"/>
                <a:cs typeface="Times New Roman" pitchFamily="18" charset="0"/>
              </a:rPr>
              <a:t>	l'acier recyclé permet d'économiser du minerai de fer </a:t>
            </a:r>
            <a:endParaRPr lang="fr-FR" sz="2800" dirty="0" smtClean="0">
              <a:latin typeface="Times New Roman" pitchFamily="18" charset="0"/>
              <a:cs typeface="Times New Roman" pitchFamily="18" charset="0"/>
            </a:endParaRPr>
          </a:p>
          <a:p>
            <a:pPr lvl="0" algn="justLow" eaLnBrk="0" fontAlgn="base" hangingPunct="0">
              <a:spcBef>
                <a:spcPct val="0"/>
              </a:spcBef>
              <a:spcAft>
                <a:spcPct val="0"/>
              </a:spcAft>
            </a:pPr>
            <a:r>
              <a:rPr lang="fr-FR" sz="2800" dirty="0" smtClean="0">
                <a:latin typeface="Times New Roman" pitchFamily="18" charset="0"/>
                <a:ea typeface="Calibri" pitchFamily="34" charset="0"/>
                <a:cs typeface="Times New Roman" pitchFamily="18" charset="0"/>
              </a:rPr>
              <a:t>	chaque tonne de plastique recyclé permet d'économiser 700 kg de pétrole brut ;</a:t>
            </a:r>
            <a:endParaRPr lang="fr-FR" sz="2800" dirty="0" smtClean="0">
              <a:latin typeface="Times New Roman" pitchFamily="18" charset="0"/>
              <a:cs typeface="Times New Roman" pitchFamily="18" charset="0"/>
            </a:endParaRPr>
          </a:p>
          <a:p>
            <a:pPr lvl="0" algn="justLow" eaLnBrk="0" fontAlgn="base" hangingPunct="0">
              <a:spcBef>
                <a:spcPct val="0"/>
              </a:spcBef>
              <a:spcAft>
                <a:spcPct val="0"/>
              </a:spcAft>
            </a:pPr>
            <a:r>
              <a:rPr lang="fr-FR" sz="2800" dirty="0" smtClean="0">
                <a:latin typeface="Times New Roman" pitchFamily="18" charset="0"/>
                <a:ea typeface="Calibri" pitchFamily="34" charset="0"/>
                <a:cs typeface="Times New Roman" pitchFamily="18" charset="0"/>
              </a:rPr>
              <a:t>	le recyclage de 1 kg d'aluminium peut économiser environ 8 kg de bauxite, 4 kg de produits chimiques et 14 kWh d'électricité ;</a:t>
            </a:r>
            <a:endParaRPr lang="fr-FR" sz="2800" dirty="0" smtClean="0">
              <a:latin typeface="Times New Roman" pitchFamily="18" charset="0"/>
              <a:cs typeface="Times New Roman" pitchFamily="18" charset="0"/>
            </a:endParaRPr>
          </a:p>
          <a:p>
            <a:pPr lvl="0" algn="justLow" eaLnBrk="0" fontAlgn="base" hangingPunct="0">
              <a:spcBef>
                <a:spcPct val="0"/>
              </a:spcBef>
              <a:spcAft>
                <a:spcPct val="0"/>
              </a:spcAft>
            </a:pPr>
            <a:r>
              <a:rPr lang="fr-FR" sz="2800" dirty="0" smtClean="0">
                <a:latin typeface="Times New Roman" pitchFamily="18" charset="0"/>
                <a:ea typeface="Calibri" pitchFamily="34" charset="0"/>
                <a:cs typeface="Times New Roman" pitchFamily="18" charset="0"/>
              </a:rPr>
              <a:t>	l'aluminium est recyclable à 100% ; 1 kg d'aluminium donne 1 kg d'aluminium (après avoir été fondu) ;</a:t>
            </a:r>
            <a:endParaRPr lang="fr-FR" sz="2800" dirty="0" smtClean="0">
              <a:latin typeface="Times New Roman" pitchFamily="18" charset="0"/>
              <a:cs typeface="Times New Roman" pitchFamily="18" charset="0"/>
            </a:endParaRPr>
          </a:p>
          <a:p>
            <a:pPr lvl="0" algn="justLow" eaLnBrk="0" fontAlgn="base" hangingPunct="0">
              <a:spcBef>
                <a:spcPct val="0"/>
              </a:spcBef>
              <a:spcAft>
                <a:spcPct val="0"/>
              </a:spcAft>
            </a:pPr>
            <a:r>
              <a:rPr lang="fr-FR" sz="2800" dirty="0" smtClean="0">
                <a:latin typeface="Times New Roman" pitchFamily="18" charset="0"/>
                <a:ea typeface="Calibri" pitchFamily="34" charset="0"/>
                <a:cs typeface="Times New Roman" pitchFamily="18" charset="0"/>
              </a:rPr>
              <a:t>	chaque tonne de carton recyclé fait économiser 2,5 tonnes de bois ;</a:t>
            </a:r>
            <a:endParaRPr lang="fr-FR" sz="2800" dirty="0" smtClean="0">
              <a:latin typeface="Times New Roman" pitchFamily="18" charset="0"/>
              <a:cs typeface="Times New Roman" pitchFamily="18" charset="0"/>
            </a:endParaRPr>
          </a:p>
          <a:p>
            <a:pPr lvl="0" algn="justLow" eaLnBrk="0" fontAlgn="base" hangingPunct="0">
              <a:spcBef>
                <a:spcPct val="0"/>
              </a:spcBef>
              <a:spcAft>
                <a:spcPct val="0"/>
              </a:spcAft>
            </a:pPr>
            <a:r>
              <a:rPr lang="fr-FR" sz="2800" dirty="0" smtClean="0">
                <a:latin typeface="Times New Roman" pitchFamily="18" charset="0"/>
                <a:ea typeface="Calibri" pitchFamily="34" charset="0"/>
                <a:cs typeface="Times New Roman" pitchFamily="18" charset="0"/>
              </a:rPr>
              <a:t>	chaque feuille de papier recyclé fait économiser 1L d'eau et 2,5 W d'électricité en plus de 15 g de bois.</a:t>
            </a:r>
            <a:endParaRPr lang="fr-FR" sz="2800" dirty="0" smtClean="0">
              <a:latin typeface="Times New Roman" pitchFamily="18" charset="0"/>
              <a:cs typeface="Times New Roman" pitchFamily="18" charset="0"/>
            </a:endParaRPr>
          </a:p>
        </p:txBody>
      </p:sp>
      <p:sp>
        <p:nvSpPr>
          <p:cNvPr id="3" name="Flèche droite 2"/>
          <p:cNvSpPr/>
          <p:nvPr/>
        </p:nvSpPr>
        <p:spPr>
          <a:xfrm>
            <a:off x="571472" y="1357298"/>
            <a:ext cx="571504" cy="214314"/>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dirty="0">
              <a:solidFill>
                <a:schemeClr val="tx1"/>
              </a:solidFill>
            </a:endParaRPr>
          </a:p>
        </p:txBody>
      </p:sp>
      <p:sp>
        <p:nvSpPr>
          <p:cNvPr id="4" name="Flèche droite 3"/>
          <p:cNvSpPr/>
          <p:nvPr/>
        </p:nvSpPr>
        <p:spPr>
          <a:xfrm>
            <a:off x="500034" y="1785926"/>
            <a:ext cx="571504" cy="214314"/>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dirty="0">
              <a:solidFill>
                <a:schemeClr val="tx1"/>
              </a:solidFill>
            </a:endParaRPr>
          </a:p>
        </p:txBody>
      </p:sp>
      <p:sp>
        <p:nvSpPr>
          <p:cNvPr id="5" name="Flèche droite 4"/>
          <p:cNvSpPr/>
          <p:nvPr/>
        </p:nvSpPr>
        <p:spPr>
          <a:xfrm>
            <a:off x="571472" y="6072206"/>
            <a:ext cx="571504" cy="214314"/>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dirty="0">
              <a:solidFill>
                <a:schemeClr val="tx1"/>
              </a:solidFill>
            </a:endParaRPr>
          </a:p>
        </p:txBody>
      </p:sp>
      <p:sp>
        <p:nvSpPr>
          <p:cNvPr id="6" name="Flèche droite 5"/>
          <p:cNvSpPr/>
          <p:nvPr/>
        </p:nvSpPr>
        <p:spPr>
          <a:xfrm>
            <a:off x="571472" y="5214950"/>
            <a:ext cx="571504" cy="214314"/>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dirty="0">
              <a:solidFill>
                <a:schemeClr val="tx1"/>
              </a:solidFill>
            </a:endParaRPr>
          </a:p>
        </p:txBody>
      </p:sp>
      <p:sp>
        <p:nvSpPr>
          <p:cNvPr id="7" name="Flèche droite 6"/>
          <p:cNvSpPr/>
          <p:nvPr/>
        </p:nvSpPr>
        <p:spPr>
          <a:xfrm>
            <a:off x="571472" y="3929066"/>
            <a:ext cx="571504" cy="214314"/>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dirty="0">
              <a:solidFill>
                <a:schemeClr val="tx1"/>
              </a:solidFill>
            </a:endParaRPr>
          </a:p>
        </p:txBody>
      </p:sp>
      <p:sp>
        <p:nvSpPr>
          <p:cNvPr id="8" name="Flèche droite 7"/>
          <p:cNvSpPr/>
          <p:nvPr/>
        </p:nvSpPr>
        <p:spPr>
          <a:xfrm>
            <a:off x="642910" y="2643182"/>
            <a:ext cx="571504" cy="214314"/>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dirty="0">
              <a:solidFill>
                <a:schemeClr val="tx1"/>
              </a:solidFill>
            </a:endParaRPr>
          </a:p>
        </p:txBody>
      </p:sp>
      <p:sp>
        <p:nvSpPr>
          <p:cNvPr id="9" name="Freeform 15"/>
          <p:cNvSpPr>
            <a:spLocks/>
          </p:cNvSpPr>
          <p:nvPr/>
        </p:nvSpPr>
        <p:spPr bwMode="auto">
          <a:xfrm>
            <a:off x="8293100" y="5997575"/>
            <a:ext cx="815975" cy="815975"/>
          </a:xfrm>
          <a:custGeom>
            <a:avLst/>
            <a:gdLst>
              <a:gd name="T0" fmla="*/ 760 w 1027"/>
              <a:gd name="T1" fmla="*/ 632 h 1027"/>
              <a:gd name="T2" fmla="*/ 834 w 1027"/>
              <a:gd name="T3" fmla="*/ 610 h 1027"/>
              <a:gd name="T4" fmla="*/ 888 w 1027"/>
              <a:gd name="T5" fmla="*/ 548 h 1027"/>
              <a:gd name="T6" fmla="*/ 876 w 1027"/>
              <a:gd name="T7" fmla="*/ 470 h 1027"/>
              <a:gd name="T8" fmla="*/ 820 w 1027"/>
              <a:gd name="T9" fmla="*/ 398 h 1027"/>
              <a:gd name="T10" fmla="*/ 635 w 1027"/>
              <a:gd name="T11" fmla="*/ 564 h 1027"/>
              <a:gd name="T12" fmla="*/ 320 w 1027"/>
              <a:gd name="T13" fmla="*/ 658 h 1027"/>
              <a:gd name="T14" fmla="*/ 257 w 1027"/>
              <a:gd name="T15" fmla="*/ 680 h 1027"/>
              <a:gd name="T16" fmla="*/ 311 w 1027"/>
              <a:gd name="T17" fmla="*/ 576 h 1027"/>
              <a:gd name="T18" fmla="*/ 320 w 1027"/>
              <a:gd name="T19" fmla="*/ 403 h 1027"/>
              <a:gd name="T20" fmla="*/ 499 w 1027"/>
              <a:gd name="T21" fmla="*/ 271 h 1027"/>
              <a:gd name="T22" fmla="*/ 480 w 1027"/>
              <a:gd name="T23" fmla="*/ 229 h 1027"/>
              <a:gd name="T24" fmla="*/ 503 w 1027"/>
              <a:gd name="T25" fmla="*/ 191 h 1027"/>
              <a:gd name="T26" fmla="*/ 547 w 1027"/>
              <a:gd name="T27" fmla="*/ 264 h 1027"/>
              <a:gd name="T28" fmla="*/ 585 w 1027"/>
              <a:gd name="T29" fmla="*/ 338 h 1027"/>
              <a:gd name="T30" fmla="*/ 745 w 1027"/>
              <a:gd name="T31" fmla="*/ 255 h 1027"/>
              <a:gd name="T32" fmla="*/ 696 w 1027"/>
              <a:gd name="T33" fmla="*/ 172 h 1027"/>
              <a:gd name="T34" fmla="*/ 635 w 1027"/>
              <a:gd name="T35" fmla="*/ 137 h 1027"/>
              <a:gd name="T36" fmla="*/ 592 w 1027"/>
              <a:gd name="T37" fmla="*/ 125 h 1027"/>
              <a:gd name="T38" fmla="*/ 780 w 1027"/>
              <a:gd name="T39" fmla="*/ 74 h 1027"/>
              <a:gd name="T40" fmla="*/ 936 w 1027"/>
              <a:gd name="T41" fmla="*/ 222 h 1027"/>
              <a:gd name="T42" fmla="*/ 1019 w 1027"/>
              <a:gd name="T43" fmla="*/ 422 h 1027"/>
              <a:gd name="T44" fmla="*/ 1004 w 1027"/>
              <a:gd name="T45" fmla="*/ 666 h 1027"/>
              <a:gd name="T46" fmla="*/ 876 w 1027"/>
              <a:gd name="T47" fmla="*/ 876 h 1027"/>
              <a:gd name="T48" fmla="*/ 666 w 1027"/>
              <a:gd name="T49" fmla="*/ 1003 h 1027"/>
              <a:gd name="T50" fmla="*/ 410 w 1027"/>
              <a:gd name="T51" fmla="*/ 1016 h 1027"/>
              <a:gd name="T52" fmla="*/ 186 w 1027"/>
              <a:gd name="T53" fmla="*/ 909 h 1027"/>
              <a:gd name="T54" fmla="*/ 40 w 1027"/>
              <a:gd name="T55" fmla="*/ 712 h 1027"/>
              <a:gd name="T56" fmla="*/ 2 w 1027"/>
              <a:gd name="T57" fmla="*/ 460 h 1027"/>
              <a:gd name="T58" fmla="*/ 87 w 1027"/>
              <a:gd name="T59" fmla="*/ 226 h 1027"/>
              <a:gd name="T60" fmla="*/ 268 w 1027"/>
              <a:gd name="T61" fmla="*/ 62 h 1027"/>
              <a:gd name="T62" fmla="*/ 512 w 1027"/>
              <a:gd name="T63" fmla="*/ 0 h 1027"/>
              <a:gd name="T64" fmla="*/ 578 w 1027"/>
              <a:gd name="T65" fmla="*/ 4 h 1027"/>
              <a:gd name="T66" fmla="*/ 579 w 1027"/>
              <a:gd name="T67" fmla="*/ 123 h 1027"/>
              <a:gd name="T68" fmla="*/ 509 w 1027"/>
              <a:gd name="T69" fmla="*/ 116 h 1027"/>
              <a:gd name="T70" fmla="*/ 420 w 1027"/>
              <a:gd name="T71" fmla="*/ 122 h 1027"/>
              <a:gd name="T72" fmla="*/ 375 w 1027"/>
              <a:gd name="T73" fmla="*/ 134 h 1027"/>
              <a:gd name="T74" fmla="*/ 433 w 1027"/>
              <a:gd name="T75" fmla="*/ 142 h 1027"/>
              <a:gd name="T76" fmla="*/ 453 w 1027"/>
              <a:gd name="T77" fmla="*/ 200 h 1027"/>
              <a:gd name="T78" fmla="*/ 404 w 1027"/>
              <a:gd name="T79" fmla="*/ 173 h 1027"/>
              <a:gd name="T80" fmla="*/ 339 w 1027"/>
              <a:gd name="T81" fmla="*/ 191 h 1027"/>
              <a:gd name="T82" fmla="*/ 277 w 1027"/>
              <a:gd name="T83" fmla="*/ 262 h 1027"/>
              <a:gd name="T84" fmla="*/ 298 w 1027"/>
              <a:gd name="T85" fmla="*/ 333 h 1027"/>
              <a:gd name="T86" fmla="*/ 165 w 1027"/>
              <a:gd name="T87" fmla="*/ 468 h 1027"/>
              <a:gd name="T88" fmla="*/ 127 w 1027"/>
              <a:gd name="T89" fmla="*/ 568 h 1027"/>
              <a:gd name="T90" fmla="*/ 154 w 1027"/>
              <a:gd name="T91" fmla="*/ 673 h 1027"/>
              <a:gd name="T92" fmla="*/ 213 w 1027"/>
              <a:gd name="T93" fmla="*/ 773 h 1027"/>
              <a:gd name="T94" fmla="*/ 267 w 1027"/>
              <a:gd name="T95" fmla="*/ 829 h 1027"/>
              <a:gd name="T96" fmla="*/ 259 w 1027"/>
              <a:gd name="T97" fmla="*/ 808 h 1027"/>
              <a:gd name="T98" fmla="*/ 257 w 1027"/>
              <a:gd name="T99" fmla="*/ 680 h 1027"/>
              <a:gd name="T100" fmla="*/ 284 w 1027"/>
              <a:gd name="T101" fmla="*/ 754 h 1027"/>
              <a:gd name="T102" fmla="*/ 305 w 1027"/>
              <a:gd name="T103" fmla="*/ 820 h 1027"/>
              <a:gd name="T104" fmla="*/ 377 w 1027"/>
              <a:gd name="T105" fmla="*/ 846 h 1027"/>
              <a:gd name="T106" fmla="*/ 470 w 1027"/>
              <a:gd name="T107" fmla="*/ 841 h 1027"/>
              <a:gd name="T108" fmla="*/ 633 w 1027"/>
              <a:gd name="T109" fmla="*/ 850 h 1027"/>
              <a:gd name="T110" fmla="*/ 709 w 1027"/>
              <a:gd name="T111" fmla="*/ 848 h 1027"/>
              <a:gd name="T112" fmla="*/ 805 w 1027"/>
              <a:gd name="T113" fmla="*/ 793 h 1027"/>
              <a:gd name="T114" fmla="*/ 870 w 1027"/>
              <a:gd name="T115" fmla="*/ 697 h 1027"/>
              <a:gd name="T116" fmla="*/ 910 w 1027"/>
              <a:gd name="T117" fmla="*/ 574 h 1027"/>
              <a:gd name="T118" fmla="*/ 866 w 1027"/>
              <a:gd name="T119" fmla="*/ 632 h 1027"/>
              <a:gd name="T120" fmla="*/ 743 w 1027"/>
              <a:gd name="T121" fmla="*/ 668 h 1027"/>
              <a:gd name="T122" fmla="*/ 639 w 1027"/>
              <a:gd name="T123" fmla="*/ 670 h 1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7" h="1027">
                <a:moveTo>
                  <a:pt x="719" y="581"/>
                </a:moveTo>
                <a:lnTo>
                  <a:pt x="749" y="628"/>
                </a:lnTo>
                <a:lnTo>
                  <a:pt x="750" y="629"/>
                </a:lnTo>
                <a:lnTo>
                  <a:pt x="753" y="630"/>
                </a:lnTo>
                <a:lnTo>
                  <a:pt x="760" y="632"/>
                </a:lnTo>
                <a:lnTo>
                  <a:pt x="769" y="632"/>
                </a:lnTo>
                <a:lnTo>
                  <a:pt x="781" y="630"/>
                </a:lnTo>
                <a:lnTo>
                  <a:pt x="796" y="627"/>
                </a:lnTo>
                <a:lnTo>
                  <a:pt x="813" y="620"/>
                </a:lnTo>
                <a:lnTo>
                  <a:pt x="834" y="610"/>
                </a:lnTo>
                <a:lnTo>
                  <a:pt x="851" y="598"/>
                </a:lnTo>
                <a:lnTo>
                  <a:pt x="865" y="587"/>
                </a:lnTo>
                <a:lnTo>
                  <a:pt x="875" y="574"/>
                </a:lnTo>
                <a:lnTo>
                  <a:pt x="883" y="561"/>
                </a:lnTo>
                <a:lnTo>
                  <a:pt x="888" y="548"/>
                </a:lnTo>
                <a:lnTo>
                  <a:pt x="890" y="534"/>
                </a:lnTo>
                <a:lnTo>
                  <a:pt x="891" y="521"/>
                </a:lnTo>
                <a:lnTo>
                  <a:pt x="890" y="507"/>
                </a:lnTo>
                <a:lnTo>
                  <a:pt x="886" y="489"/>
                </a:lnTo>
                <a:lnTo>
                  <a:pt x="876" y="470"/>
                </a:lnTo>
                <a:lnTo>
                  <a:pt x="865" y="451"/>
                </a:lnTo>
                <a:lnTo>
                  <a:pt x="851" y="434"/>
                </a:lnTo>
                <a:lnTo>
                  <a:pt x="838" y="419"/>
                </a:lnTo>
                <a:lnTo>
                  <a:pt x="827" y="406"/>
                </a:lnTo>
                <a:lnTo>
                  <a:pt x="820" y="398"/>
                </a:lnTo>
                <a:lnTo>
                  <a:pt x="817" y="396"/>
                </a:lnTo>
                <a:lnTo>
                  <a:pt x="660" y="488"/>
                </a:lnTo>
                <a:lnTo>
                  <a:pt x="719" y="581"/>
                </a:lnTo>
                <a:lnTo>
                  <a:pt x="635" y="611"/>
                </a:lnTo>
                <a:lnTo>
                  <a:pt x="635" y="564"/>
                </a:lnTo>
                <a:lnTo>
                  <a:pt x="514" y="749"/>
                </a:lnTo>
                <a:lnTo>
                  <a:pt x="547" y="801"/>
                </a:lnTo>
                <a:lnTo>
                  <a:pt x="474" y="801"/>
                </a:lnTo>
                <a:lnTo>
                  <a:pt x="474" y="658"/>
                </a:lnTo>
                <a:lnTo>
                  <a:pt x="320" y="658"/>
                </a:lnTo>
                <a:lnTo>
                  <a:pt x="318" y="660"/>
                </a:lnTo>
                <a:lnTo>
                  <a:pt x="311" y="668"/>
                </a:lnTo>
                <a:lnTo>
                  <a:pt x="302" y="682"/>
                </a:lnTo>
                <a:lnTo>
                  <a:pt x="294" y="702"/>
                </a:lnTo>
                <a:lnTo>
                  <a:pt x="257" y="680"/>
                </a:lnTo>
                <a:lnTo>
                  <a:pt x="265" y="662"/>
                </a:lnTo>
                <a:lnTo>
                  <a:pt x="275" y="640"/>
                </a:lnTo>
                <a:lnTo>
                  <a:pt x="288" y="618"/>
                </a:lnTo>
                <a:lnTo>
                  <a:pt x="299" y="596"/>
                </a:lnTo>
                <a:lnTo>
                  <a:pt x="311" y="576"/>
                </a:lnTo>
                <a:lnTo>
                  <a:pt x="320" y="561"/>
                </a:lnTo>
                <a:lnTo>
                  <a:pt x="326" y="550"/>
                </a:lnTo>
                <a:lnTo>
                  <a:pt x="328" y="546"/>
                </a:lnTo>
                <a:lnTo>
                  <a:pt x="410" y="595"/>
                </a:lnTo>
                <a:lnTo>
                  <a:pt x="320" y="403"/>
                </a:lnTo>
                <a:lnTo>
                  <a:pt x="260" y="406"/>
                </a:lnTo>
                <a:lnTo>
                  <a:pt x="298" y="333"/>
                </a:lnTo>
                <a:lnTo>
                  <a:pt x="409" y="407"/>
                </a:lnTo>
                <a:lnTo>
                  <a:pt x="499" y="272"/>
                </a:lnTo>
                <a:lnTo>
                  <a:pt x="499" y="271"/>
                </a:lnTo>
                <a:lnTo>
                  <a:pt x="497" y="267"/>
                </a:lnTo>
                <a:lnTo>
                  <a:pt x="495" y="260"/>
                </a:lnTo>
                <a:lnTo>
                  <a:pt x="492" y="251"/>
                </a:lnTo>
                <a:lnTo>
                  <a:pt x="487" y="240"/>
                </a:lnTo>
                <a:lnTo>
                  <a:pt x="480" y="229"/>
                </a:lnTo>
                <a:lnTo>
                  <a:pt x="470" y="217"/>
                </a:lnTo>
                <a:lnTo>
                  <a:pt x="457" y="205"/>
                </a:lnTo>
                <a:lnTo>
                  <a:pt x="492" y="178"/>
                </a:lnTo>
                <a:lnTo>
                  <a:pt x="497" y="184"/>
                </a:lnTo>
                <a:lnTo>
                  <a:pt x="503" y="191"/>
                </a:lnTo>
                <a:lnTo>
                  <a:pt x="508" y="198"/>
                </a:lnTo>
                <a:lnTo>
                  <a:pt x="514" y="205"/>
                </a:lnTo>
                <a:lnTo>
                  <a:pt x="524" y="222"/>
                </a:lnTo>
                <a:lnTo>
                  <a:pt x="535" y="241"/>
                </a:lnTo>
                <a:lnTo>
                  <a:pt x="547" y="264"/>
                </a:lnTo>
                <a:lnTo>
                  <a:pt x="559" y="286"/>
                </a:lnTo>
                <a:lnTo>
                  <a:pt x="569" y="306"/>
                </a:lnTo>
                <a:lnTo>
                  <a:pt x="577" y="323"/>
                </a:lnTo>
                <a:lnTo>
                  <a:pt x="583" y="333"/>
                </a:lnTo>
                <a:lnTo>
                  <a:pt x="585" y="338"/>
                </a:lnTo>
                <a:lnTo>
                  <a:pt x="491" y="388"/>
                </a:lnTo>
                <a:lnTo>
                  <a:pt x="709" y="412"/>
                </a:lnTo>
                <a:lnTo>
                  <a:pt x="827" y="218"/>
                </a:lnTo>
                <a:lnTo>
                  <a:pt x="746" y="259"/>
                </a:lnTo>
                <a:lnTo>
                  <a:pt x="745" y="255"/>
                </a:lnTo>
                <a:lnTo>
                  <a:pt x="741" y="244"/>
                </a:lnTo>
                <a:lnTo>
                  <a:pt x="734" y="229"/>
                </a:lnTo>
                <a:lnTo>
                  <a:pt x="723" y="210"/>
                </a:lnTo>
                <a:lnTo>
                  <a:pt x="711" y="192"/>
                </a:lnTo>
                <a:lnTo>
                  <a:pt x="696" y="172"/>
                </a:lnTo>
                <a:lnTo>
                  <a:pt x="678" y="156"/>
                </a:lnTo>
                <a:lnTo>
                  <a:pt x="658" y="145"/>
                </a:lnTo>
                <a:lnTo>
                  <a:pt x="651" y="141"/>
                </a:lnTo>
                <a:lnTo>
                  <a:pt x="643" y="139"/>
                </a:lnTo>
                <a:lnTo>
                  <a:pt x="635" y="137"/>
                </a:lnTo>
                <a:lnTo>
                  <a:pt x="626" y="133"/>
                </a:lnTo>
                <a:lnTo>
                  <a:pt x="618" y="131"/>
                </a:lnTo>
                <a:lnTo>
                  <a:pt x="609" y="129"/>
                </a:lnTo>
                <a:lnTo>
                  <a:pt x="601" y="127"/>
                </a:lnTo>
                <a:lnTo>
                  <a:pt x="592" y="125"/>
                </a:lnTo>
                <a:lnTo>
                  <a:pt x="616" y="10"/>
                </a:lnTo>
                <a:lnTo>
                  <a:pt x="660" y="20"/>
                </a:lnTo>
                <a:lnTo>
                  <a:pt x="701" y="35"/>
                </a:lnTo>
                <a:lnTo>
                  <a:pt x="742" y="54"/>
                </a:lnTo>
                <a:lnTo>
                  <a:pt x="780" y="74"/>
                </a:lnTo>
                <a:lnTo>
                  <a:pt x="815" y="99"/>
                </a:lnTo>
                <a:lnTo>
                  <a:pt x="850" y="125"/>
                </a:lnTo>
                <a:lnTo>
                  <a:pt x="881" y="155"/>
                </a:lnTo>
                <a:lnTo>
                  <a:pt x="910" y="187"/>
                </a:lnTo>
                <a:lnTo>
                  <a:pt x="936" y="222"/>
                </a:lnTo>
                <a:lnTo>
                  <a:pt x="959" y="258"/>
                </a:lnTo>
                <a:lnTo>
                  <a:pt x="979" y="297"/>
                </a:lnTo>
                <a:lnTo>
                  <a:pt x="996" y="337"/>
                </a:lnTo>
                <a:lnTo>
                  <a:pt x="1010" y="378"/>
                </a:lnTo>
                <a:lnTo>
                  <a:pt x="1019" y="422"/>
                </a:lnTo>
                <a:lnTo>
                  <a:pt x="1025" y="467"/>
                </a:lnTo>
                <a:lnTo>
                  <a:pt x="1027" y="513"/>
                </a:lnTo>
                <a:lnTo>
                  <a:pt x="1025" y="566"/>
                </a:lnTo>
                <a:lnTo>
                  <a:pt x="1017" y="617"/>
                </a:lnTo>
                <a:lnTo>
                  <a:pt x="1004" y="666"/>
                </a:lnTo>
                <a:lnTo>
                  <a:pt x="987" y="712"/>
                </a:lnTo>
                <a:lnTo>
                  <a:pt x="965" y="757"/>
                </a:lnTo>
                <a:lnTo>
                  <a:pt x="940" y="800"/>
                </a:lnTo>
                <a:lnTo>
                  <a:pt x="910" y="840"/>
                </a:lnTo>
                <a:lnTo>
                  <a:pt x="876" y="876"/>
                </a:lnTo>
                <a:lnTo>
                  <a:pt x="840" y="909"/>
                </a:lnTo>
                <a:lnTo>
                  <a:pt x="800" y="939"/>
                </a:lnTo>
                <a:lnTo>
                  <a:pt x="758" y="964"/>
                </a:lnTo>
                <a:lnTo>
                  <a:pt x="713" y="986"/>
                </a:lnTo>
                <a:lnTo>
                  <a:pt x="666" y="1003"/>
                </a:lnTo>
                <a:lnTo>
                  <a:pt x="616" y="1016"/>
                </a:lnTo>
                <a:lnTo>
                  <a:pt x="565" y="1024"/>
                </a:lnTo>
                <a:lnTo>
                  <a:pt x="512" y="1027"/>
                </a:lnTo>
                <a:lnTo>
                  <a:pt x="461" y="1024"/>
                </a:lnTo>
                <a:lnTo>
                  <a:pt x="410" y="1016"/>
                </a:lnTo>
                <a:lnTo>
                  <a:pt x="360" y="1003"/>
                </a:lnTo>
                <a:lnTo>
                  <a:pt x="313" y="986"/>
                </a:lnTo>
                <a:lnTo>
                  <a:pt x="268" y="964"/>
                </a:lnTo>
                <a:lnTo>
                  <a:pt x="227" y="939"/>
                </a:lnTo>
                <a:lnTo>
                  <a:pt x="186" y="909"/>
                </a:lnTo>
                <a:lnTo>
                  <a:pt x="151" y="876"/>
                </a:lnTo>
                <a:lnTo>
                  <a:pt x="117" y="840"/>
                </a:lnTo>
                <a:lnTo>
                  <a:pt x="87" y="800"/>
                </a:lnTo>
                <a:lnTo>
                  <a:pt x="62" y="757"/>
                </a:lnTo>
                <a:lnTo>
                  <a:pt x="40" y="712"/>
                </a:lnTo>
                <a:lnTo>
                  <a:pt x="23" y="666"/>
                </a:lnTo>
                <a:lnTo>
                  <a:pt x="10" y="617"/>
                </a:lnTo>
                <a:lnTo>
                  <a:pt x="2" y="566"/>
                </a:lnTo>
                <a:lnTo>
                  <a:pt x="0" y="513"/>
                </a:lnTo>
                <a:lnTo>
                  <a:pt x="2" y="460"/>
                </a:lnTo>
                <a:lnTo>
                  <a:pt x="10" y="409"/>
                </a:lnTo>
                <a:lnTo>
                  <a:pt x="23" y="360"/>
                </a:lnTo>
                <a:lnTo>
                  <a:pt x="40" y="314"/>
                </a:lnTo>
                <a:lnTo>
                  <a:pt x="62" y="269"/>
                </a:lnTo>
                <a:lnTo>
                  <a:pt x="87" y="226"/>
                </a:lnTo>
                <a:lnTo>
                  <a:pt x="117" y="186"/>
                </a:lnTo>
                <a:lnTo>
                  <a:pt x="151" y="150"/>
                </a:lnTo>
                <a:lnTo>
                  <a:pt x="186" y="117"/>
                </a:lnTo>
                <a:lnTo>
                  <a:pt x="227" y="87"/>
                </a:lnTo>
                <a:lnTo>
                  <a:pt x="268" y="62"/>
                </a:lnTo>
                <a:lnTo>
                  <a:pt x="313" y="40"/>
                </a:lnTo>
                <a:lnTo>
                  <a:pt x="360" y="23"/>
                </a:lnTo>
                <a:lnTo>
                  <a:pt x="410" y="10"/>
                </a:lnTo>
                <a:lnTo>
                  <a:pt x="461" y="2"/>
                </a:lnTo>
                <a:lnTo>
                  <a:pt x="512" y="0"/>
                </a:lnTo>
                <a:lnTo>
                  <a:pt x="526" y="0"/>
                </a:lnTo>
                <a:lnTo>
                  <a:pt x="539" y="1"/>
                </a:lnTo>
                <a:lnTo>
                  <a:pt x="552" y="1"/>
                </a:lnTo>
                <a:lnTo>
                  <a:pt x="565" y="2"/>
                </a:lnTo>
                <a:lnTo>
                  <a:pt x="578" y="4"/>
                </a:lnTo>
                <a:lnTo>
                  <a:pt x="591" y="5"/>
                </a:lnTo>
                <a:lnTo>
                  <a:pt x="603" y="8"/>
                </a:lnTo>
                <a:lnTo>
                  <a:pt x="616" y="10"/>
                </a:lnTo>
                <a:lnTo>
                  <a:pt x="592" y="125"/>
                </a:lnTo>
                <a:lnTo>
                  <a:pt x="579" y="123"/>
                </a:lnTo>
                <a:lnTo>
                  <a:pt x="565" y="121"/>
                </a:lnTo>
                <a:lnTo>
                  <a:pt x="552" y="119"/>
                </a:lnTo>
                <a:lnTo>
                  <a:pt x="538" y="117"/>
                </a:lnTo>
                <a:lnTo>
                  <a:pt x="523" y="117"/>
                </a:lnTo>
                <a:lnTo>
                  <a:pt x="509" y="116"/>
                </a:lnTo>
                <a:lnTo>
                  <a:pt x="494" y="116"/>
                </a:lnTo>
                <a:lnTo>
                  <a:pt x="480" y="116"/>
                </a:lnTo>
                <a:lnTo>
                  <a:pt x="458" y="117"/>
                </a:lnTo>
                <a:lnTo>
                  <a:pt x="438" y="118"/>
                </a:lnTo>
                <a:lnTo>
                  <a:pt x="420" y="122"/>
                </a:lnTo>
                <a:lnTo>
                  <a:pt x="405" y="125"/>
                </a:lnTo>
                <a:lnTo>
                  <a:pt x="393" y="129"/>
                </a:lnTo>
                <a:lnTo>
                  <a:pt x="383" y="131"/>
                </a:lnTo>
                <a:lnTo>
                  <a:pt x="378" y="133"/>
                </a:lnTo>
                <a:lnTo>
                  <a:pt x="375" y="134"/>
                </a:lnTo>
                <a:lnTo>
                  <a:pt x="379" y="134"/>
                </a:lnTo>
                <a:lnTo>
                  <a:pt x="387" y="134"/>
                </a:lnTo>
                <a:lnTo>
                  <a:pt x="398" y="134"/>
                </a:lnTo>
                <a:lnTo>
                  <a:pt x="415" y="137"/>
                </a:lnTo>
                <a:lnTo>
                  <a:pt x="433" y="142"/>
                </a:lnTo>
                <a:lnTo>
                  <a:pt x="453" y="149"/>
                </a:lnTo>
                <a:lnTo>
                  <a:pt x="472" y="162"/>
                </a:lnTo>
                <a:lnTo>
                  <a:pt x="492" y="178"/>
                </a:lnTo>
                <a:lnTo>
                  <a:pt x="457" y="205"/>
                </a:lnTo>
                <a:lnTo>
                  <a:pt x="453" y="200"/>
                </a:lnTo>
                <a:lnTo>
                  <a:pt x="448" y="196"/>
                </a:lnTo>
                <a:lnTo>
                  <a:pt x="443" y="193"/>
                </a:lnTo>
                <a:lnTo>
                  <a:pt x="439" y="190"/>
                </a:lnTo>
                <a:lnTo>
                  <a:pt x="420" y="179"/>
                </a:lnTo>
                <a:lnTo>
                  <a:pt x="404" y="173"/>
                </a:lnTo>
                <a:lnTo>
                  <a:pt x="389" y="172"/>
                </a:lnTo>
                <a:lnTo>
                  <a:pt x="375" y="173"/>
                </a:lnTo>
                <a:lnTo>
                  <a:pt x="363" y="178"/>
                </a:lnTo>
                <a:lnTo>
                  <a:pt x="350" y="184"/>
                </a:lnTo>
                <a:lnTo>
                  <a:pt x="339" y="191"/>
                </a:lnTo>
                <a:lnTo>
                  <a:pt x="327" y="198"/>
                </a:lnTo>
                <a:lnTo>
                  <a:pt x="313" y="210"/>
                </a:lnTo>
                <a:lnTo>
                  <a:pt x="299" y="226"/>
                </a:lnTo>
                <a:lnTo>
                  <a:pt x="288" y="244"/>
                </a:lnTo>
                <a:lnTo>
                  <a:pt x="277" y="262"/>
                </a:lnTo>
                <a:lnTo>
                  <a:pt x="269" y="279"/>
                </a:lnTo>
                <a:lnTo>
                  <a:pt x="264" y="293"/>
                </a:lnTo>
                <a:lnTo>
                  <a:pt x="259" y="304"/>
                </a:lnTo>
                <a:lnTo>
                  <a:pt x="258" y="307"/>
                </a:lnTo>
                <a:lnTo>
                  <a:pt x="298" y="333"/>
                </a:lnTo>
                <a:lnTo>
                  <a:pt x="260" y="406"/>
                </a:lnTo>
                <a:lnTo>
                  <a:pt x="99" y="415"/>
                </a:lnTo>
                <a:lnTo>
                  <a:pt x="174" y="456"/>
                </a:lnTo>
                <a:lnTo>
                  <a:pt x="171" y="459"/>
                </a:lnTo>
                <a:lnTo>
                  <a:pt x="165" y="468"/>
                </a:lnTo>
                <a:lnTo>
                  <a:pt x="157" y="483"/>
                </a:lnTo>
                <a:lnTo>
                  <a:pt x="146" y="500"/>
                </a:lnTo>
                <a:lnTo>
                  <a:pt x="137" y="522"/>
                </a:lnTo>
                <a:lnTo>
                  <a:pt x="130" y="545"/>
                </a:lnTo>
                <a:lnTo>
                  <a:pt x="127" y="568"/>
                </a:lnTo>
                <a:lnTo>
                  <a:pt x="128" y="591"/>
                </a:lnTo>
                <a:lnTo>
                  <a:pt x="132" y="611"/>
                </a:lnTo>
                <a:lnTo>
                  <a:pt x="138" y="632"/>
                </a:lnTo>
                <a:lnTo>
                  <a:pt x="145" y="652"/>
                </a:lnTo>
                <a:lnTo>
                  <a:pt x="154" y="673"/>
                </a:lnTo>
                <a:lnTo>
                  <a:pt x="165" y="694"/>
                </a:lnTo>
                <a:lnTo>
                  <a:pt x="175" y="716"/>
                </a:lnTo>
                <a:lnTo>
                  <a:pt x="188" y="735"/>
                </a:lnTo>
                <a:lnTo>
                  <a:pt x="200" y="756"/>
                </a:lnTo>
                <a:lnTo>
                  <a:pt x="213" y="773"/>
                </a:lnTo>
                <a:lnTo>
                  <a:pt x="227" y="789"/>
                </a:lnTo>
                <a:lnTo>
                  <a:pt x="238" y="802"/>
                </a:lnTo>
                <a:lnTo>
                  <a:pt x="250" y="814"/>
                </a:lnTo>
                <a:lnTo>
                  <a:pt x="260" y="822"/>
                </a:lnTo>
                <a:lnTo>
                  <a:pt x="267" y="829"/>
                </a:lnTo>
                <a:lnTo>
                  <a:pt x="272" y="832"/>
                </a:lnTo>
                <a:lnTo>
                  <a:pt x="274" y="833"/>
                </a:lnTo>
                <a:lnTo>
                  <a:pt x="272" y="830"/>
                </a:lnTo>
                <a:lnTo>
                  <a:pt x="266" y="822"/>
                </a:lnTo>
                <a:lnTo>
                  <a:pt x="259" y="808"/>
                </a:lnTo>
                <a:lnTo>
                  <a:pt x="251" y="789"/>
                </a:lnTo>
                <a:lnTo>
                  <a:pt x="245" y="766"/>
                </a:lnTo>
                <a:lnTo>
                  <a:pt x="243" y="740"/>
                </a:lnTo>
                <a:lnTo>
                  <a:pt x="246" y="711"/>
                </a:lnTo>
                <a:lnTo>
                  <a:pt x="257" y="680"/>
                </a:lnTo>
                <a:lnTo>
                  <a:pt x="294" y="702"/>
                </a:lnTo>
                <a:lnTo>
                  <a:pt x="290" y="713"/>
                </a:lnTo>
                <a:lnTo>
                  <a:pt x="287" y="725"/>
                </a:lnTo>
                <a:lnTo>
                  <a:pt x="286" y="739"/>
                </a:lnTo>
                <a:lnTo>
                  <a:pt x="284" y="754"/>
                </a:lnTo>
                <a:lnTo>
                  <a:pt x="284" y="774"/>
                </a:lnTo>
                <a:lnTo>
                  <a:pt x="288" y="791"/>
                </a:lnTo>
                <a:lnTo>
                  <a:pt x="291" y="803"/>
                </a:lnTo>
                <a:lnTo>
                  <a:pt x="298" y="812"/>
                </a:lnTo>
                <a:lnTo>
                  <a:pt x="305" y="820"/>
                </a:lnTo>
                <a:lnTo>
                  <a:pt x="314" y="827"/>
                </a:lnTo>
                <a:lnTo>
                  <a:pt x="325" y="833"/>
                </a:lnTo>
                <a:lnTo>
                  <a:pt x="336" y="838"/>
                </a:lnTo>
                <a:lnTo>
                  <a:pt x="355" y="843"/>
                </a:lnTo>
                <a:lnTo>
                  <a:pt x="377" y="846"/>
                </a:lnTo>
                <a:lnTo>
                  <a:pt x="400" y="847"/>
                </a:lnTo>
                <a:lnTo>
                  <a:pt x="421" y="846"/>
                </a:lnTo>
                <a:lnTo>
                  <a:pt x="442" y="845"/>
                </a:lnTo>
                <a:lnTo>
                  <a:pt x="459" y="842"/>
                </a:lnTo>
                <a:lnTo>
                  <a:pt x="470" y="841"/>
                </a:lnTo>
                <a:lnTo>
                  <a:pt x="474" y="840"/>
                </a:lnTo>
                <a:lnTo>
                  <a:pt x="474" y="801"/>
                </a:lnTo>
                <a:lnTo>
                  <a:pt x="547" y="801"/>
                </a:lnTo>
                <a:lnTo>
                  <a:pt x="636" y="940"/>
                </a:lnTo>
                <a:lnTo>
                  <a:pt x="633" y="850"/>
                </a:lnTo>
                <a:lnTo>
                  <a:pt x="638" y="850"/>
                </a:lnTo>
                <a:lnTo>
                  <a:pt x="648" y="852"/>
                </a:lnTo>
                <a:lnTo>
                  <a:pt x="666" y="852"/>
                </a:lnTo>
                <a:lnTo>
                  <a:pt x="686" y="852"/>
                </a:lnTo>
                <a:lnTo>
                  <a:pt x="709" y="848"/>
                </a:lnTo>
                <a:lnTo>
                  <a:pt x="732" y="843"/>
                </a:lnTo>
                <a:lnTo>
                  <a:pt x="755" y="834"/>
                </a:lnTo>
                <a:lnTo>
                  <a:pt x="775" y="822"/>
                </a:lnTo>
                <a:lnTo>
                  <a:pt x="790" y="808"/>
                </a:lnTo>
                <a:lnTo>
                  <a:pt x="805" y="793"/>
                </a:lnTo>
                <a:lnTo>
                  <a:pt x="819" y="776"/>
                </a:lnTo>
                <a:lnTo>
                  <a:pt x="833" y="757"/>
                </a:lnTo>
                <a:lnTo>
                  <a:pt x="845" y="738"/>
                </a:lnTo>
                <a:lnTo>
                  <a:pt x="858" y="718"/>
                </a:lnTo>
                <a:lnTo>
                  <a:pt x="870" y="697"/>
                </a:lnTo>
                <a:lnTo>
                  <a:pt x="880" y="675"/>
                </a:lnTo>
                <a:lnTo>
                  <a:pt x="896" y="636"/>
                </a:lnTo>
                <a:lnTo>
                  <a:pt x="905" y="604"/>
                </a:lnTo>
                <a:lnTo>
                  <a:pt x="909" y="582"/>
                </a:lnTo>
                <a:lnTo>
                  <a:pt x="910" y="574"/>
                </a:lnTo>
                <a:lnTo>
                  <a:pt x="909" y="578"/>
                </a:lnTo>
                <a:lnTo>
                  <a:pt x="904" y="587"/>
                </a:lnTo>
                <a:lnTo>
                  <a:pt x="896" y="601"/>
                </a:lnTo>
                <a:lnTo>
                  <a:pt x="883" y="616"/>
                </a:lnTo>
                <a:lnTo>
                  <a:pt x="866" y="632"/>
                </a:lnTo>
                <a:lnTo>
                  <a:pt x="845" y="647"/>
                </a:lnTo>
                <a:lnTo>
                  <a:pt x="819" y="658"/>
                </a:lnTo>
                <a:lnTo>
                  <a:pt x="787" y="665"/>
                </a:lnTo>
                <a:lnTo>
                  <a:pt x="767" y="667"/>
                </a:lnTo>
                <a:lnTo>
                  <a:pt x="743" y="668"/>
                </a:lnTo>
                <a:lnTo>
                  <a:pt x="717" y="668"/>
                </a:lnTo>
                <a:lnTo>
                  <a:pt x="693" y="670"/>
                </a:lnTo>
                <a:lnTo>
                  <a:pt x="670" y="670"/>
                </a:lnTo>
                <a:lnTo>
                  <a:pt x="652" y="670"/>
                </a:lnTo>
                <a:lnTo>
                  <a:pt x="639" y="670"/>
                </a:lnTo>
                <a:lnTo>
                  <a:pt x="635" y="670"/>
                </a:lnTo>
                <a:lnTo>
                  <a:pt x="635" y="611"/>
                </a:lnTo>
                <a:lnTo>
                  <a:pt x="719" y="581"/>
                </a:lnTo>
                <a:close/>
              </a:path>
            </a:pathLst>
          </a:custGeom>
          <a:solidFill>
            <a:schemeClr val="hlink"/>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a:lstStyle/>
          <a:p>
            <a:endParaRPr lang="fr-FR"/>
          </a:p>
        </p:txBody>
      </p:sp>
    </p:spTree>
    <p:extLst>
      <p:ext uri="{BB962C8B-B14F-4D97-AF65-F5344CB8AC3E}">
        <p14:creationId xmlns:p14="http://schemas.microsoft.com/office/powerpoint/2010/main" val="115211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par>
                          <p:cTn id="11" fill="hold">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chemin horizontal 1"/>
          <p:cNvSpPr/>
          <p:nvPr/>
        </p:nvSpPr>
        <p:spPr>
          <a:xfrm>
            <a:off x="1714480" y="1357298"/>
            <a:ext cx="5715040" cy="3357586"/>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5400" dirty="0" smtClean="0">
                <a:latin typeface="Algerian" pitchFamily="82" charset="0"/>
              </a:rPr>
              <a:t>Conclusion</a:t>
            </a:r>
            <a:endParaRPr lang="fr-FR" sz="5400" dirty="0">
              <a:latin typeface="Algerian" pitchFamily="82" charset="0"/>
            </a:endParaRPr>
          </a:p>
        </p:txBody>
      </p:sp>
      <p:sp>
        <p:nvSpPr>
          <p:cNvPr id="3" name="Freeform 15"/>
          <p:cNvSpPr>
            <a:spLocks/>
          </p:cNvSpPr>
          <p:nvPr/>
        </p:nvSpPr>
        <p:spPr bwMode="auto">
          <a:xfrm>
            <a:off x="8293100" y="5997575"/>
            <a:ext cx="815975" cy="815975"/>
          </a:xfrm>
          <a:custGeom>
            <a:avLst/>
            <a:gdLst>
              <a:gd name="T0" fmla="*/ 760 w 1027"/>
              <a:gd name="T1" fmla="*/ 632 h 1027"/>
              <a:gd name="T2" fmla="*/ 834 w 1027"/>
              <a:gd name="T3" fmla="*/ 610 h 1027"/>
              <a:gd name="T4" fmla="*/ 888 w 1027"/>
              <a:gd name="T5" fmla="*/ 548 h 1027"/>
              <a:gd name="T6" fmla="*/ 876 w 1027"/>
              <a:gd name="T7" fmla="*/ 470 h 1027"/>
              <a:gd name="T8" fmla="*/ 820 w 1027"/>
              <a:gd name="T9" fmla="*/ 398 h 1027"/>
              <a:gd name="T10" fmla="*/ 635 w 1027"/>
              <a:gd name="T11" fmla="*/ 564 h 1027"/>
              <a:gd name="T12" fmla="*/ 320 w 1027"/>
              <a:gd name="T13" fmla="*/ 658 h 1027"/>
              <a:gd name="T14" fmla="*/ 257 w 1027"/>
              <a:gd name="T15" fmla="*/ 680 h 1027"/>
              <a:gd name="T16" fmla="*/ 311 w 1027"/>
              <a:gd name="T17" fmla="*/ 576 h 1027"/>
              <a:gd name="T18" fmla="*/ 320 w 1027"/>
              <a:gd name="T19" fmla="*/ 403 h 1027"/>
              <a:gd name="T20" fmla="*/ 499 w 1027"/>
              <a:gd name="T21" fmla="*/ 271 h 1027"/>
              <a:gd name="T22" fmla="*/ 480 w 1027"/>
              <a:gd name="T23" fmla="*/ 229 h 1027"/>
              <a:gd name="T24" fmla="*/ 503 w 1027"/>
              <a:gd name="T25" fmla="*/ 191 h 1027"/>
              <a:gd name="T26" fmla="*/ 547 w 1027"/>
              <a:gd name="T27" fmla="*/ 264 h 1027"/>
              <a:gd name="T28" fmla="*/ 585 w 1027"/>
              <a:gd name="T29" fmla="*/ 338 h 1027"/>
              <a:gd name="T30" fmla="*/ 745 w 1027"/>
              <a:gd name="T31" fmla="*/ 255 h 1027"/>
              <a:gd name="T32" fmla="*/ 696 w 1027"/>
              <a:gd name="T33" fmla="*/ 172 h 1027"/>
              <a:gd name="T34" fmla="*/ 635 w 1027"/>
              <a:gd name="T35" fmla="*/ 137 h 1027"/>
              <a:gd name="T36" fmla="*/ 592 w 1027"/>
              <a:gd name="T37" fmla="*/ 125 h 1027"/>
              <a:gd name="T38" fmla="*/ 780 w 1027"/>
              <a:gd name="T39" fmla="*/ 74 h 1027"/>
              <a:gd name="T40" fmla="*/ 936 w 1027"/>
              <a:gd name="T41" fmla="*/ 222 h 1027"/>
              <a:gd name="T42" fmla="*/ 1019 w 1027"/>
              <a:gd name="T43" fmla="*/ 422 h 1027"/>
              <a:gd name="T44" fmla="*/ 1004 w 1027"/>
              <a:gd name="T45" fmla="*/ 666 h 1027"/>
              <a:gd name="T46" fmla="*/ 876 w 1027"/>
              <a:gd name="T47" fmla="*/ 876 h 1027"/>
              <a:gd name="T48" fmla="*/ 666 w 1027"/>
              <a:gd name="T49" fmla="*/ 1003 h 1027"/>
              <a:gd name="T50" fmla="*/ 410 w 1027"/>
              <a:gd name="T51" fmla="*/ 1016 h 1027"/>
              <a:gd name="T52" fmla="*/ 186 w 1027"/>
              <a:gd name="T53" fmla="*/ 909 h 1027"/>
              <a:gd name="T54" fmla="*/ 40 w 1027"/>
              <a:gd name="T55" fmla="*/ 712 h 1027"/>
              <a:gd name="T56" fmla="*/ 2 w 1027"/>
              <a:gd name="T57" fmla="*/ 460 h 1027"/>
              <a:gd name="T58" fmla="*/ 87 w 1027"/>
              <a:gd name="T59" fmla="*/ 226 h 1027"/>
              <a:gd name="T60" fmla="*/ 268 w 1027"/>
              <a:gd name="T61" fmla="*/ 62 h 1027"/>
              <a:gd name="T62" fmla="*/ 512 w 1027"/>
              <a:gd name="T63" fmla="*/ 0 h 1027"/>
              <a:gd name="T64" fmla="*/ 578 w 1027"/>
              <a:gd name="T65" fmla="*/ 4 h 1027"/>
              <a:gd name="T66" fmla="*/ 579 w 1027"/>
              <a:gd name="T67" fmla="*/ 123 h 1027"/>
              <a:gd name="T68" fmla="*/ 509 w 1027"/>
              <a:gd name="T69" fmla="*/ 116 h 1027"/>
              <a:gd name="T70" fmla="*/ 420 w 1027"/>
              <a:gd name="T71" fmla="*/ 122 h 1027"/>
              <a:gd name="T72" fmla="*/ 375 w 1027"/>
              <a:gd name="T73" fmla="*/ 134 h 1027"/>
              <a:gd name="T74" fmla="*/ 433 w 1027"/>
              <a:gd name="T75" fmla="*/ 142 h 1027"/>
              <a:gd name="T76" fmla="*/ 453 w 1027"/>
              <a:gd name="T77" fmla="*/ 200 h 1027"/>
              <a:gd name="T78" fmla="*/ 404 w 1027"/>
              <a:gd name="T79" fmla="*/ 173 h 1027"/>
              <a:gd name="T80" fmla="*/ 339 w 1027"/>
              <a:gd name="T81" fmla="*/ 191 h 1027"/>
              <a:gd name="T82" fmla="*/ 277 w 1027"/>
              <a:gd name="T83" fmla="*/ 262 h 1027"/>
              <a:gd name="T84" fmla="*/ 298 w 1027"/>
              <a:gd name="T85" fmla="*/ 333 h 1027"/>
              <a:gd name="T86" fmla="*/ 165 w 1027"/>
              <a:gd name="T87" fmla="*/ 468 h 1027"/>
              <a:gd name="T88" fmla="*/ 127 w 1027"/>
              <a:gd name="T89" fmla="*/ 568 h 1027"/>
              <a:gd name="T90" fmla="*/ 154 w 1027"/>
              <a:gd name="T91" fmla="*/ 673 h 1027"/>
              <a:gd name="T92" fmla="*/ 213 w 1027"/>
              <a:gd name="T93" fmla="*/ 773 h 1027"/>
              <a:gd name="T94" fmla="*/ 267 w 1027"/>
              <a:gd name="T95" fmla="*/ 829 h 1027"/>
              <a:gd name="T96" fmla="*/ 259 w 1027"/>
              <a:gd name="T97" fmla="*/ 808 h 1027"/>
              <a:gd name="T98" fmla="*/ 257 w 1027"/>
              <a:gd name="T99" fmla="*/ 680 h 1027"/>
              <a:gd name="T100" fmla="*/ 284 w 1027"/>
              <a:gd name="T101" fmla="*/ 754 h 1027"/>
              <a:gd name="T102" fmla="*/ 305 w 1027"/>
              <a:gd name="T103" fmla="*/ 820 h 1027"/>
              <a:gd name="T104" fmla="*/ 377 w 1027"/>
              <a:gd name="T105" fmla="*/ 846 h 1027"/>
              <a:gd name="T106" fmla="*/ 470 w 1027"/>
              <a:gd name="T107" fmla="*/ 841 h 1027"/>
              <a:gd name="T108" fmla="*/ 633 w 1027"/>
              <a:gd name="T109" fmla="*/ 850 h 1027"/>
              <a:gd name="T110" fmla="*/ 709 w 1027"/>
              <a:gd name="T111" fmla="*/ 848 h 1027"/>
              <a:gd name="T112" fmla="*/ 805 w 1027"/>
              <a:gd name="T113" fmla="*/ 793 h 1027"/>
              <a:gd name="T114" fmla="*/ 870 w 1027"/>
              <a:gd name="T115" fmla="*/ 697 h 1027"/>
              <a:gd name="T116" fmla="*/ 910 w 1027"/>
              <a:gd name="T117" fmla="*/ 574 h 1027"/>
              <a:gd name="T118" fmla="*/ 866 w 1027"/>
              <a:gd name="T119" fmla="*/ 632 h 1027"/>
              <a:gd name="T120" fmla="*/ 743 w 1027"/>
              <a:gd name="T121" fmla="*/ 668 h 1027"/>
              <a:gd name="T122" fmla="*/ 639 w 1027"/>
              <a:gd name="T123" fmla="*/ 670 h 1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7" h="1027">
                <a:moveTo>
                  <a:pt x="719" y="581"/>
                </a:moveTo>
                <a:lnTo>
                  <a:pt x="749" y="628"/>
                </a:lnTo>
                <a:lnTo>
                  <a:pt x="750" y="629"/>
                </a:lnTo>
                <a:lnTo>
                  <a:pt x="753" y="630"/>
                </a:lnTo>
                <a:lnTo>
                  <a:pt x="760" y="632"/>
                </a:lnTo>
                <a:lnTo>
                  <a:pt x="769" y="632"/>
                </a:lnTo>
                <a:lnTo>
                  <a:pt x="781" y="630"/>
                </a:lnTo>
                <a:lnTo>
                  <a:pt x="796" y="627"/>
                </a:lnTo>
                <a:lnTo>
                  <a:pt x="813" y="620"/>
                </a:lnTo>
                <a:lnTo>
                  <a:pt x="834" y="610"/>
                </a:lnTo>
                <a:lnTo>
                  <a:pt x="851" y="598"/>
                </a:lnTo>
                <a:lnTo>
                  <a:pt x="865" y="587"/>
                </a:lnTo>
                <a:lnTo>
                  <a:pt x="875" y="574"/>
                </a:lnTo>
                <a:lnTo>
                  <a:pt x="883" y="561"/>
                </a:lnTo>
                <a:lnTo>
                  <a:pt x="888" y="548"/>
                </a:lnTo>
                <a:lnTo>
                  <a:pt x="890" y="534"/>
                </a:lnTo>
                <a:lnTo>
                  <a:pt x="891" y="521"/>
                </a:lnTo>
                <a:lnTo>
                  <a:pt x="890" y="507"/>
                </a:lnTo>
                <a:lnTo>
                  <a:pt x="886" y="489"/>
                </a:lnTo>
                <a:lnTo>
                  <a:pt x="876" y="470"/>
                </a:lnTo>
                <a:lnTo>
                  <a:pt x="865" y="451"/>
                </a:lnTo>
                <a:lnTo>
                  <a:pt x="851" y="434"/>
                </a:lnTo>
                <a:lnTo>
                  <a:pt x="838" y="419"/>
                </a:lnTo>
                <a:lnTo>
                  <a:pt x="827" y="406"/>
                </a:lnTo>
                <a:lnTo>
                  <a:pt x="820" y="398"/>
                </a:lnTo>
                <a:lnTo>
                  <a:pt x="817" y="396"/>
                </a:lnTo>
                <a:lnTo>
                  <a:pt x="660" y="488"/>
                </a:lnTo>
                <a:lnTo>
                  <a:pt x="719" y="581"/>
                </a:lnTo>
                <a:lnTo>
                  <a:pt x="635" y="611"/>
                </a:lnTo>
                <a:lnTo>
                  <a:pt x="635" y="564"/>
                </a:lnTo>
                <a:lnTo>
                  <a:pt x="514" y="749"/>
                </a:lnTo>
                <a:lnTo>
                  <a:pt x="547" y="801"/>
                </a:lnTo>
                <a:lnTo>
                  <a:pt x="474" y="801"/>
                </a:lnTo>
                <a:lnTo>
                  <a:pt x="474" y="658"/>
                </a:lnTo>
                <a:lnTo>
                  <a:pt x="320" y="658"/>
                </a:lnTo>
                <a:lnTo>
                  <a:pt x="318" y="660"/>
                </a:lnTo>
                <a:lnTo>
                  <a:pt x="311" y="668"/>
                </a:lnTo>
                <a:lnTo>
                  <a:pt x="302" y="682"/>
                </a:lnTo>
                <a:lnTo>
                  <a:pt x="294" y="702"/>
                </a:lnTo>
                <a:lnTo>
                  <a:pt x="257" y="680"/>
                </a:lnTo>
                <a:lnTo>
                  <a:pt x="265" y="662"/>
                </a:lnTo>
                <a:lnTo>
                  <a:pt x="275" y="640"/>
                </a:lnTo>
                <a:lnTo>
                  <a:pt x="288" y="618"/>
                </a:lnTo>
                <a:lnTo>
                  <a:pt x="299" y="596"/>
                </a:lnTo>
                <a:lnTo>
                  <a:pt x="311" y="576"/>
                </a:lnTo>
                <a:lnTo>
                  <a:pt x="320" y="561"/>
                </a:lnTo>
                <a:lnTo>
                  <a:pt x="326" y="550"/>
                </a:lnTo>
                <a:lnTo>
                  <a:pt x="328" y="546"/>
                </a:lnTo>
                <a:lnTo>
                  <a:pt x="410" y="595"/>
                </a:lnTo>
                <a:lnTo>
                  <a:pt x="320" y="403"/>
                </a:lnTo>
                <a:lnTo>
                  <a:pt x="260" y="406"/>
                </a:lnTo>
                <a:lnTo>
                  <a:pt x="298" y="333"/>
                </a:lnTo>
                <a:lnTo>
                  <a:pt x="409" y="407"/>
                </a:lnTo>
                <a:lnTo>
                  <a:pt x="499" y="272"/>
                </a:lnTo>
                <a:lnTo>
                  <a:pt x="499" y="271"/>
                </a:lnTo>
                <a:lnTo>
                  <a:pt x="497" y="267"/>
                </a:lnTo>
                <a:lnTo>
                  <a:pt x="495" y="260"/>
                </a:lnTo>
                <a:lnTo>
                  <a:pt x="492" y="251"/>
                </a:lnTo>
                <a:lnTo>
                  <a:pt x="487" y="240"/>
                </a:lnTo>
                <a:lnTo>
                  <a:pt x="480" y="229"/>
                </a:lnTo>
                <a:lnTo>
                  <a:pt x="470" y="217"/>
                </a:lnTo>
                <a:lnTo>
                  <a:pt x="457" y="205"/>
                </a:lnTo>
                <a:lnTo>
                  <a:pt x="492" y="178"/>
                </a:lnTo>
                <a:lnTo>
                  <a:pt x="497" y="184"/>
                </a:lnTo>
                <a:lnTo>
                  <a:pt x="503" y="191"/>
                </a:lnTo>
                <a:lnTo>
                  <a:pt x="508" y="198"/>
                </a:lnTo>
                <a:lnTo>
                  <a:pt x="514" y="205"/>
                </a:lnTo>
                <a:lnTo>
                  <a:pt x="524" y="222"/>
                </a:lnTo>
                <a:lnTo>
                  <a:pt x="535" y="241"/>
                </a:lnTo>
                <a:lnTo>
                  <a:pt x="547" y="264"/>
                </a:lnTo>
                <a:lnTo>
                  <a:pt x="559" y="286"/>
                </a:lnTo>
                <a:lnTo>
                  <a:pt x="569" y="306"/>
                </a:lnTo>
                <a:lnTo>
                  <a:pt x="577" y="323"/>
                </a:lnTo>
                <a:lnTo>
                  <a:pt x="583" y="333"/>
                </a:lnTo>
                <a:lnTo>
                  <a:pt x="585" y="338"/>
                </a:lnTo>
                <a:lnTo>
                  <a:pt x="491" y="388"/>
                </a:lnTo>
                <a:lnTo>
                  <a:pt x="709" y="412"/>
                </a:lnTo>
                <a:lnTo>
                  <a:pt x="827" y="218"/>
                </a:lnTo>
                <a:lnTo>
                  <a:pt x="746" y="259"/>
                </a:lnTo>
                <a:lnTo>
                  <a:pt x="745" y="255"/>
                </a:lnTo>
                <a:lnTo>
                  <a:pt x="741" y="244"/>
                </a:lnTo>
                <a:lnTo>
                  <a:pt x="734" y="229"/>
                </a:lnTo>
                <a:lnTo>
                  <a:pt x="723" y="210"/>
                </a:lnTo>
                <a:lnTo>
                  <a:pt x="711" y="192"/>
                </a:lnTo>
                <a:lnTo>
                  <a:pt x="696" y="172"/>
                </a:lnTo>
                <a:lnTo>
                  <a:pt x="678" y="156"/>
                </a:lnTo>
                <a:lnTo>
                  <a:pt x="658" y="145"/>
                </a:lnTo>
                <a:lnTo>
                  <a:pt x="651" y="141"/>
                </a:lnTo>
                <a:lnTo>
                  <a:pt x="643" y="139"/>
                </a:lnTo>
                <a:lnTo>
                  <a:pt x="635" y="137"/>
                </a:lnTo>
                <a:lnTo>
                  <a:pt x="626" y="133"/>
                </a:lnTo>
                <a:lnTo>
                  <a:pt x="618" y="131"/>
                </a:lnTo>
                <a:lnTo>
                  <a:pt x="609" y="129"/>
                </a:lnTo>
                <a:lnTo>
                  <a:pt x="601" y="127"/>
                </a:lnTo>
                <a:lnTo>
                  <a:pt x="592" y="125"/>
                </a:lnTo>
                <a:lnTo>
                  <a:pt x="616" y="10"/>
                </a:lnTo>
                <a:lnTo>
                  <a:pt x="660" y="20"/>
                </a:lnTo>
                <a:lnTo>
                  <a:pt x="701" y="35"/>
                </a:lnTo>
                <a:lnTo>
                  <a:pt x="742" y="54"/>
                </a:lnTo>
                <a:lnTo>
                  <a:pt x="780" y="74"/>
                </a:lnTo>
                <a:lnTo>
                  <a:pt x="815" y="99"/>
                </a:lnTo>
                <a:lnTo>
                  <a:pt x="850" y="125"/>
                </a:lnTo>
                <a:lnTo>
                  <a:pt x="881" y="155"/>
                </a:lnTo>
                <a:lnTo>
                  <a:pt x="910" y="187"/>
                </a:lnTo>
                <a:lnTo>
                  <a:pt x="936" y="222"/>
                </a:lnTo>
                <a:lnTo>
                  <a:pt x="959" y="258"/>
                </a:lnTo>
                <a:lnTo>
                  <a:pt x="979" y="297"/>
                </a:lnTo>
                <a:lnTo>
                  <a:pt x="996" y="337"/>
                </a:lnTo>
                <a:lnTo>
                  <a:pt x="1010" y="378"/>
                </a:lnTo>
                <a:lnTo>
                  <a:pt x="1019" y="422"/>
                </a:lnTo>
                <a:lnTo>
                  <a:pt x="1025" y="467"/>
                </a:lnTo>
                <a:lnTo>
                  <a:pt x="1027" y="513"/>
                </a:lnTo>
                <a:lnTo>
                  <a:pt x="1025" y="566"/>
                </a:lnTo>
                <a:lnTo>
                  <a:pt x="1017" y="617"/>
                </a:lnTo>
                <a:lnTo>
                  <a:pt x="1004" y="666"/>
                </a:lnTo>
                <a:lnTo>
                  <a:pt x="987" y="712"/>
                </a:lnTo>
                <a:lnTo>
                  <a:pt x="965" y="757"/>
                </a:lnTo>
                <a:lnTo>
                  <a:pt x="940" y="800"/>
                </a:lnTo>
                <a:lnTo>
                  <a:pt x="910" y="840"/>
                </a:lnTo>
                <a:lnTo>
                  <a:pt x="876" y="876"/>
                </a:lnTo>
                <a:lnTo>
                  <a:pt x="840" y="909"/>
                </a:lnTo>
                <a:lnTo>
                  <a:pt x="800" y="939"/>
                </a:lnTo>
                <a:lnTo>
                  <a:pt x="758" y="964"/>
                </a:lnTo>
                <a:lnTo>
                  <a:pt x="713" y="986"/>
                </a:lnTo>
                <a:lnTo>
                  <a:pt x="666" y="1003"/>
                </a:lnTo>
                <a:lnTo>
                  <a:pt x="616" y="1016"/>
                </a:lnTo>
                <a:lnTo>
                  <a:pt x="565" y="1024"/>
                </a:lnTo>
                <a:lnTo>
                  <a:pt x="512" y="1027"/>
                </a:lnTo>
                <a:lnTo>
                  <a:pt x="461" y="1024"/>
                </a:lnTo>
                <a:lnTo>
                  <a:pt x="410" y="1016"/>
                </a:lnTo>
                <a:lnTo>
                  <a:pt x="360" y="1003"/>
                </a:lnTo>
                <a:lnTo>
                  <a:pt x="313" y="986"/>
                </a:lnTo>
                <a:lnTo>
                  <a:pt x="268" y="964"/>
                </a:lnTo>
                <a:lnTo>
                  <a:pt x="227" y="939"/>
                </a:lnTo>
                <a:lnTo>
                  <a:pt x="186" y="909"/>
                </a:lnTo>
                <a:lnTo>
                  <a:pt x="151" y="876"/>
                </a:lnTo>
                <a:lnTo>
                  <a:pt x="117" y="840"/>
                </a:lnTo>
                <a:lnTo>
                  <a:pt x="87" y="800"/>
                </a:lnTo>
                <a:lnTo>
                  <a:pt x="62" y="757"/>
                </a:lnTo>
                <a:lnTo>
                  <a:pt x="40" y="712"/>
                </a:lnTo>
                <a:lnTo>
                  <a:pt x="23" y="666"/>
                </a:lnTo>
                <a:lnTo>
                  <a:pt x="10" y="617"/>
                </a:lnTo>
                <a:lnTo>
                  <a:pt x="2" y="566"/>
                </a:lnTo>
                <a:lnTo>
                  <a:pt x="0" y="513"/>
                </a:lnTo>
                <a:lnTo>
                  <a:pt x="2" y="460"/>
                </a:lnTo>
                <a:lnTo>
                  <a:pt x="10" y="409"/>
                </a:lnTo>
                <a:lnTo>
                  <a:pt x="23" y="360"/>
                </a:lnTo>
                <a:lnTo>
                  <a:pt x="40" y="314"/>
                </a:lnTo>
                <a:lnTo>
                  <a:pt x="62" y="269"/>
                </a:lnTo>
                <a:lnTo>
                  <a:pt x="87" y="226"/>
                </a:lnTo>
                <a:lnTo>
                  <a:pt x="117" y="186"/>
                </a:lnTo>
                <a:lnTo>
                  <a:pt x="151" y="150"/>
                </a:lnTo>
                <a:lnTo>
                  <a:pt x="186" y="117"/>
                </a:lnTo>
                <a:lnTo>
                  <a:pt x="227" y="87"/>
                </a:lnTo>
                <a:lnTo>
                  <a:pt x="268" y="62"/>
                </a:lnTo>
                <a:lnTo>
                  <a:pt x="313" y="40"/>
                </a:lnTo>
                <a:lnTo>
                  <a:pt x="360" y="23"/>
                </a:lnTo>
                <a:lnTo>
                  <a:pt x="410" y="10"/>
                </a:lnTo>
                <a:lnTo>
                  <a:pt x="461" y="2"/>
                </a:lnTo>
                <a:lnTo>
                  <a:pt x="512" y="0"/>
                </a:lnTo>
                <a:lnTo>
                  <a:pt x="526" y="0"/>
                </a:lnTo>
                <a:lnTo>
                  <a:pt x="539" y="1"/>
                </a:lnTo>
                <a:lnTo>
                  <a:pt x="552" y="1"/>
                </a:lnTo>
                <a:lnTo>
                  <a:pt x="565" y="2"/>
                </a:lnTo>
                <a:lnTo>
                  <a:pt x="578" y="4"/>
                </a:lnTo>
                <a:lnTo>
                  <a:pt x="591" y="5"/>
                </a:lnTo>
                <a:lnTo>
                  <a:pt x="603" y="8"/>
                </a:lnTo>
                <a:lnTo>
                  <a:pt x="616" y="10"/>
                </a:lnTo>
                <a:lnTo>
                  <a:pt x="592" y="125"/>
                </a:lnTo>
                <a:lnTo>
                  <a:pt x="579" y="123"/>
                </a:lnTo>
                <a:lnTo>
                  <a:pt x="565" y="121"/>
                </a:lnTo>
                <a:lnTo>
                  <a:pt x="552" y="119"/>
                </a:lnTo>
                <a:lnTo>
                  <a:pt x="538" y="117"/>
                </a:lnTo>
                <a:lnTo>
                  <a:pt x="523" y="117"/>
                </a:lnTo>
                <a:lnTo>
                  <a:pt x="509" y="116"/>
                </a:lnTo>
                <a:lnTo>
                  <a:pt x="494" y="116"/>
                </a:lnTo>
                <a:lnTo>
                  <a:pt x="480" y="116"/>
                </a:lnTo>
                <a:lnTo>
                  <a:pt x="458" y="117"/>
                </a:lnTo>
                <a:lnTo>
                  <a:pt x="438" y="118"/>
                </a:lnTo>
                <a:lnTo>
                  <a:pt x="420" y="122"/>
                </a:lnTo>
                <a:lnTo>
                  <a:pt x="405" y="125"/>
                </a:lnTo>
                <a:lnTo>
                  <a:pt x="393" y="129"/>
                </a:lnTo>
                <a:lnTo>
                  <a:pt x="383" y="131"/>
                </a:lnTo>
                <a:lnTo>
                  <a:pt x="378" y="133"/>
                </a:lnTo>
                <a:lnTo>
                  <a:pt x="375" y="134"/>
                </a:lnTo>
                <a:lnTo>
                  <a:pt x="379" y="134"/>
                </a:lnTo>
                <a:lnTo>
                  <a:pt x="387" y="134"/>
                </a:lnTo>
                <a:lnTo>
                  <a:pt x="398" y="134"/>
                </a:lnTo>
                <a:lnTo>
                  <a:pt x="415" y="137"/>
                </a:lnTo>
                <a:lnTo>
                  <a:pt x="433" y="142"/>
                </a:lnTo>
                <a:lnTo>
                  <a:pt x="453" y="149"/>
                </a:lnTo>
                <a:lnTo>
                  <a:pt x="472" y="162"/>
                </a:lnTo>
                <a:lnTo>
                  <a:pt x="492" y="178"/>
                </a:lnTo>
                <a:lnTo>
                  <a:pt x="457" y="205"/>
                </a:lnTo>
                <a:lnTo>
                  <a:pt x="453" y="200"/>
                </a:lnTo>
                <a:lnTo>
                  <a:pt x="448" y="196"/>
                </a:lnTo>
                <a:lnTo>
                  <a:pt x="443" y="193"/>
                </a:lnTo>
                <a:lnTo>
                  <a:pt x="439" y="190"/>
                </a:lnTo>
                <a:lnTo>
                  <a:pt x="420" y="179"/>
                </a:lnTo>
                <a:lnTo>
                  <a:pt x="404" y="173"/>
                </a:lnTo>
                <a:lnTo>
                  <a:pt x="389" y="172"/>
                </a:lnTo>
                <a:lnTo>
                  <a:pt x="375" y="173"/>
                </a:lnTo>
                <a:lnTo>
                  <a:pt x="363" y="178"/>
                </a:lnTo>
                <a:lnTo>
                  <a:pt x="350" y="184"/>
                </a:lnTo>
                <a:lnTo>
                  <a:pt x="339" y="191"/>
                </a:lnTo>
                <a:lnTo>
                  <a:pt x="327" y="198"/>
                </a:lnTo>
                <a:lnTo>
                  <a:pt x="313" y="210"/>
                </a:lnTo>
                <a:lnTo>
                  <a:pt x="299" y="226"/>
                </a:lnTo>
                <a:lnTo>
                  <a:pt x="288" y="244"/>
                </a:lnTo>
                <a:lnTo>
                  <a:pt x="277" y="262"/>
                </a:lnTo>
                <a:lnTo>
                  <a:pt x="269" y="279"/>
                </a:lnTo>
                <a:lnTo>
                  <a:pt x="264" y="293"/>
                </a:lnTo>
                <a:lnTo>
                  <a:pt x="259" y="304"/>
                </a:lnTo>
                <a:lnTo>
                  <a:pt x="258" y="307"/>
                </a:lnTo>
                <a:lnTo>
                  <a:pt x="298" y="333"/>
                </a:lnTo>
                <a:lnTo>
                  <a:pt x="260" y="406"/>
                </a:lnTo>
                <a:lnTo>
                  <a:pt x="99" y="415"/>
                </a:lnTo>
                <a:lnTo>
                  <a:pt x="174" y="456"/>
                </a:lnTo>
                <a:lnTo>
                  <a:pt x="171" y="459"/>
                </a:lnTo>
                <a:lnTo>
                  <a:pt x="165" y="468"/>
                </a:lnTo>
                <a:lnTo>
                  <a:pt x="157" y="483"/>
                </a:lnTo>
                <a:lnTo>
                  <a:pt x="146" y="500"/>
                </a:lnTo>
                <a:lnTo>
                  <a:pt x="137" y="522"/>
                </a:lnTo>
                <a:lnTo>
                  <a:pt x="130" y="545"/>
                </a:lnTo>
                <a:lnTo>
                  <a:pt x="127" y="568"/>
                </a:lnTo>
                <a:lnTo>
                  <a:pt x="128" y="591"/>
                </a:lnTo>
                <a:lnTo>
                  <a:pt x="132" y="611"/>
                </a:lnTo>
                <a:lnTo>
                  <a:pt x="138" y="632"/>
                </a:lnTo>
                <a:lnTo>
                  <a:pt x="145" y="652"/>
                </a:lnTo>
                <a:lnTo>
                  <a:pt x="154" y="673"/>
                </a:lnTo>
                <a:lnTo>
                  <a:pt x="165" y="694"/>
                </a:lnTo>
                <a:lnTo>
                  <a:pt x="175" y="716"/>
                </a:lnTo>
                <a:lnTo>
                  <a:pt x="188" y="735"/>
                </a:lnTo>
                <a:lnTo>
                  <a:pt x="200" y="756"/>
                </a:lnTo>
                <a:lnTo>
                  <a:pt x="213" y="773"/>
                </a:lnTo>
                <a:lnTo>
                  <a:pt x="227" y="789"/>
                </a:lnTo>
                <a:lnTo>
                  <a:pt x="238" y="802"/>
                </a:lnTo>
                <a:lnTo>
                  <a:pt x="250" y="814"/>
                </a:lnTo>
                <a:lnTo>
                  <a:pt x="260" y="822"/>
                </a:lnTo>
                <a:lnTo>
                  <a:pt x="267" y="829"/>
                </a:lnTo>
                <a:lnTo>
                  <a:pt x="272" y="832"/>
                </a:lnTo>
                <a:lnTo>
                  <a:pt x="274" y="833"/>
                </a:lnTo>
                <a:lnTo>
                  <a:pt x="272" y="830"/>
                </a:lnTo>
                <a:lnTo>
                  <a:pt x="266" y="822"/>
                </a:lnTo>
                <a:lnTo>
                  <a:pt x="259" y="808"/>
                </a:lnTo>
                <a:lnTo>
                  <a:pt x="251" y="789"/>
                </a:lnTo>
                <a:lnTo>
                  <a:pt x="245" y="766"/>
                </a:lnTo>
                <a:lnTo>
                  <a:pt x="243" y="740"/>
                </a:lnTo>
                <a:lnTo>
                  <a:pt x="246" y="711"/>
                </a:lnTo>
                <a:lnTo>
                  <a:pt x="257" y="680"/>
                </a:lnTo>
                <a:lnTo>
                  <a:pt x="294" y="702"/>
                </a:lnTo>
                <a:lnTo>
                  <a:pt x="290" y="713"/>
                </a:lnTo>
                <a:lnTo>
                  <a:pt x="287" y="725"/>
                </a:lnTo>
                <a:lnTo>
                  <a:pt x="286" y="739"/>
                </a:lnTo>
                <a:lnTo>
                  <a:pt x="284" y="754"/>
                </a:lnTo>
                <a:lnTo>
                  <a:pt x="284" y="774"/>
                </a:lnTo>
                <a:lnTo>
                  <a:pt x="288" y="791"/>
                </a:lnTo>
                <a:lnTo>
                  <a:pt x="291" y="803"/>
                </a:lnTo>
                <a:lnTo>
                  <a:pt x="298" y="812"/>
                </a:lnTo>
                <a:lnTo>
                  <a:pt x="305" y="820"/>
                </a:lnTo>
                <a:lnTo>
                  <a:pt x="314" y="827"/>
                </a:lnTo>
                <a:lnTo>
                  <a:pt x="325" y="833"/>
                </a:lnTo>
                <a:lnTo>
                  <a:pt x="336" y="838"/>
                </a:lnTo>
                <a:lnTo>
                  <a:pt x="355" y="843"/>
                </a:lnTo>
                <a:lnTo>
                  <a:pt x="377" y="846"/>
                </a:lnTo>
                <a:lnTo>
                  <a:pt x="400" y="847"/>
                </a:lnTo>
                <a:lnTo>
                  <a:pt x="421" y="846"/>
                </a:lnTo>
                <a:lnTo>
                  <a:pt x="442" y="845"/>
                </a:lnTo>
                <a:lnTo>
                  <a:pt x="459" y="842"/>
                </a:lnTo>
                <a:lnTo>
                  <a:pt x="470" y="841"/>
                </a:lnTo>
                <a:lnTo>
                  <a:pt x="474" y="840"/>
                </a:lnTo>
                <a:lnTo>
                  <a:pt x="474" y="801"/>
                </a:lnTo>
                <a:lnTo>
                  <a:pt x="547" y="801"/>
                </a:lnTo>
                <a:lnTo>
                  <a:pt x="636" y="940"/>
                </a:lnTo>
                <a:lnTo>
                  <a:pt x="633" y="850"/>
                </a:lnTo>
                <a:lnTo>
                  <a:pt x="638" y="850"/>
                </a:lnTo>
                <a:lnTo>
                  <a:pt x="648" y="852"/>
                </a:lnTo>
                <a:lnTo>
                  <a:pt x="666" y="852"/>
                </a:lnTo>
                <a:lnTo>
                  <a:pt x="686" y="852"/>
                </a:lnTo>
                <a:lnTo>
                  <a:pt x="709" y="848"/>
                </a:lnTo>
                <a:lnTo>
                  <a:pt x="732" y="843"/>
                </a:lnTo>
                <a:lnTo>
                  <a:pt x="755" y="834"/>
                </a:lnTo>
                <a:lnTo>
                  <a:pt x="775" y="822"/>
                </a:lnTo>
                <a:lnTo>
                  <a:pt x="790" y="808"/>
                </a:lnTo>
                <a:lnTo>
                  <a:pt x="805" y="793"/>
                </a:lnTo>
                <a:lnTo>
                  <a:pt x="819" y="776"/>
                </a:lnTo>
                <a:lnTo>
                  <a:pt x="833" y="757"/>
                </a:lnTo>
                <a:lnTo>
                  <a:pt x="845" y="738"/>
                </a:lnTo>
                <a:lnTo>
                  <a:pt x="858" y="718"/>
                </a:lnTo>
                <a:lnTo>
                  <a:pt x="870" y="697"/>
                </a:lnTo>
                <a:lnTo>
                  <a:pt x="880" y="675"/>
                </a:lnTo>
                <a:lnTo>
                  <a:pt x="896" y="636"/>
                </a:lnTo>
                <a:lnTo>
                  <a:pt x="905" y="604"/>
                </a:lnTo>
                <a:lnTo>
                  <a:pt x="909" y="582"/>
                </a:lnTo>
                <a:lnTo>
                  <a:pt x="910" y="574"/>
                </a:lnTo>
                <a:lnTo>
                  <a:pt x="909" y="578"/>
                </a:lnTo>
                <a:lnTo>
                  <a:pt x="904" y="587"/>
                </a:lnTo>
                <a:lnTo>
                  <a:pt x="896" y="601"/>
                </a:lnTo>
                <a:lnTo>
                  <a:pt x="883" y="616"/>
                </a:lnTo>
                <a:lnTo>
                  <a:pt x="866" y="632"/>
                </a:lnTo>
                <a:lnTo>
                  <a:pt x="845" y="647"/>
                </a:lnTo>
                <a:lnTo>
                  <a:pt x="819" y="658"/>
                </a:lnTo>
                <a:lnTo>
                  <a:pt x="787" y="665"/>
                </a:lnTo>
                <a:lnTo>
                  <a:pt x="767" y="667"/>
                </a:lnTo>
                <a:lnTo>
                  <a:pt x="743" y="668"/>
                </a:lnTo>
                <a:lnTo>
                  <a:pt x="717" y="668"/>
                </a:lnTo>
                <a:lnTo>
                  <a:pt x="693" y="670"/>
                </a:lnTo>
                <a:lnTo>
                  <a:pt x="670" y="670"/>
                </a:lnTo>
                <a:lnTo>
                  <a:pt x="652" y="670"/>
                </a:lnTo>
                <a:lnTo>
                  <a:pt x="639" y="670"/>
                </a:lnTo>
                <a:lnTo>
                  <a:pt x="635" y="670"/>
                </a:lnTo>
                <a:lnTo>
                  <a:pt x="635" y="611"/>
                </a:lnTo>
                <a:lnTo>
                  <a:pt x="719" y="581"/>
                </a:lnTo>
                <a:close/>
              </a:path>
            </a:pathLst>
          </a:custGeom>
          <a:solidFill>
            <a:schemeClr val="hlink"/>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evron 1"/>
          <p:cNvSpPr/>
          <p:nvPr/>
        </p:nvSpPr>
        <p:spPr>
          <a:xfrm>
            <a:off x="714348" y="857232"/>
            <a:ext cx="285752" cy="214314"/>
          </a:xfrm>
          <a:prstGeom prst="chevron">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solidFill>
                <a:schemeClr val="tx1"/>
              </a:solidFill>
            </a:endParaRPr>
          </a:p>
        </p:txBody>
      </p:sp>
      <p:sp>
        <p:nvSpPr>
          <p:cNvPr id="3" name="Rectangle 2"/>
          <p:cNvSpPr/>
          <p:nvPr/>
        </p:nvSpPr>
        <p:spPr>
          <a:xfrm>
            <a:off x="1214414" y="4000504"/>
            <a:ext cx="7500990" cy="264320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fr-FR" sz="2000" dirty="0" smtClean="0">
                <a:latin typeface="Times New Roman" pitchFamily="18" charset="0"/>
                <a:cs typeface="Times New Roman" pitchFamily="18" charset="0"/>
              </a:rPr>
              <a:t>Le recyclage mécanique de ces matériaux à l’état fondu, reste un procédé non destructif et apparait comme une solution simple, du point de vue économique et technologique, pour le traitement et la valorisation des déchets plastiques. En effet, ce procédé présente de nombreux avantages aussi bien sur le plan social par la création de nouveaux emplois, environnemental par la réduction de la pollution et économique par la réduction du coût des matières premières et des importations</a:t>
            </a:r>
            <a:r>
              <a:rPr lang="fr-FR" sz="2000" dirty="0" smtClean="0"/>
              <a:t>.   </a:t>
            </a:r>
            <a:endParaRPr lang="fr-FR" sz="2000" dirty="0"/>
          </a:p>
        </p:txBody>
      </p:sp>
      <p:sp>
        <p:nvSpPr>
          <p:cNvPr id="4" name="Chevron 3"/>
          <p:cNvSpPr/>
          <p:nvPr/>
        </p:nvSpPr>
        <p:spPr>
          <a:xfrm>
            <a:off x="928662" y="3286124"/>
            <a:ext cx="285752" cy="214314"/>
          </a:xfrm>
          <a:prstGeom prst="chevron">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solidFill>
                <a:schemeClr val="tx1"/>
              </a:solidFill>
            </a:endParaRPr>
          </a:p>
        </p:txBody>
      </p:sp>
      <p:sp>
        <p:nvSpPr>
          <p:cNvPr id="9" name="Rectangle 8"/>
          <p:cNvSpPr/>
          <p:nvPr/>
        </p:nvSpPr>
        <p:spPr>
          <a:xfrm>
            <a:off x="1285852" y="285728"/>
            <a:ext cx="7500990" cy="192880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fr-FR" sz="2000" dirty="0" smtClean="0">
                <a:latin typeface="Times New Roman" pitchFamily="18" charset="0"/>
                <a:cs typeface="Times New Roman" pitchFamily="18" charset="0"/>
              </a:rPr>
              <a:t>Les polyéthylènes  (PEBD, PEHD) et le polyéthylène téréphtalates (PET) sont des polymères de très forte consommation dans la wilaya de </a:t>
            </a:r>
            <a:r>
              <a:rPr lang="fr-FR" sz="2000" dirty="0" err="1" smtClean="0">
                <a:latin typeface="Times New Roman" pitchFamily="18" charset="0"/>
                <a:cs typeface="Times New Roman" pitchFamily="18" charset="0"/>
              </a:rPr>
              <a:t>Béjaia</a:t>
            </a:r>
            <a:r>
              <a:rPr lang="fr-FR" sz="2000" dirty="0" smtClean="0">
                <a:latin typeface="Times New Roman" pitchFamily="18" charset="0"/>
                <a:cs typeface="Times New Roman" pitchFamily="18" charset="0"/>
              </a:rPr>
              <a:t> en particulier dans le domaine de l’emballage (films, bouteilles,...). De ce fait, ces matériaux représentent les composants majoritaires des déchets plastiques dans la décharge municipale. </a:t>
            </a:r>
            <a:endParaRPr lang="fr-FR" sz="2000" b="1" dirty="0">
              <a:latin typeface="Times New Roman" pitchFamily="18" charset="0"/>
              <a:cs typeface="Times New Roman" pitchFamily="18" charset="0"/>
            </a:endParaRPr>
          </a:p>
        </p:txBody>
      </p:sp>
      <p:sp>
        <p:nvSpPr>
          <p:cNvPr id="7" name="Rectangle 6"/>
          <p:cNvSpPr/>
          <p:nvPr/>
        </p:nvSpPr>
        <p:spPr>
          <a:xfrm>
            <a:off x="1285852" y="2714620"/>
            <a:ext cx="7500990" cy="113348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fr-FR" sz="2000" dirty="0" smtClean="0">
                <a:latin typeface="Times New Roman" pitchFamily="18" charset="0"/>
                <a:cs typeface="Times New Roman" pitchFamily="18" charset="0"/>
              </a:rPr>
              <a:t>Le développement de méthodes de leur recyclage pourrait conduire à des produits d’intérêt économique et participer de façon considérable à la protection de l’environnement.</a:t>
            </a:r>
          </a:p>
          <a:p>
            <a:pPr algn="just"/>
            <a:r>
              <a:rPr lang="fr-FR" sz="2000" dirty="0" smtClean="0">
                <a:latin typeface="Times New Roman" pitchFamily="18" charset="0"/>
                <a:cs typeface="Times New Roman" pitchFamily="18" charset="0"/>
              </a:rPr>
              <a:t> </a:t>
            </a:r>
          </a:p>
        </p:txBody>
      </p:sp>
      <p:sp>
        <p:nvSpPr>
          <p:cNvPr id="8" name="Chevron 7"/>
          <p:cNvSpPr/>
          <p:nvPr/>
        </p:nvSpPr>
        <p:spPr>
          <a:xfrm>
            <a:off x="857224" y="5143512"/>
            <a:ext cx="285752" cy="214314"/>
          </a:xfrm>
          <a:prstGeom prst="chevron">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solidFill>
                <a:schemeClr val="tx1"/>
              </a:solidFill>
            </a:endParaRPr>
          </a:p>
        </p:txBody>
      </p:sp>
      <p:sp>
        <p:nvSpPr>
          <p:cNvPr id="10" name="Freeform 15"/>
          <p:cNvSpPr>
            <a:spLocks/>
          </p:cNvSpPr>
          <p:nvPr/>
        </p:nvSpPr>
        <p:spPr bwMode="auto">
          <a:xfrm>
            <a:off x="8293100" y="5997575"/>
            <a:ext cx="815975" cy="815975"/>
          </a:xfrm>
          <a:custGeom>
            <a:avLst/>
            <a:gdLst>
              <a:gd name="T0" fmla="*/ 760 w 1027"/>
              <a:gd name="T1" fmla="*/ 632 h 1027"/>
              <a:gd name="T2" fmla="*/ 834 w 1027"/>
              <a:gd name="T3" fmla="*/ 610 h 1027"/>
              <a:gd name="T4" fmla="*/ 888 w 1027"/>
              <a:gd name="T5" fmla="*/ 548 h 1027"/>
              <a:gd name="T6" fmla="*/ 876 w 1027"/>
              <a:gd name="T7" fmla="*/ 470 h 1027"/>
              <a:gd name="T8" fmla="*/ 820 w 1027"/>
              <a:gd name="T9" fmla="*/ 398 h 1027"/>
              <a:gd name="T10" fmla="*/ 635 w 1027"/>
              <a:gd name="T11" fmla="*/ 564 h 1027"/>
              <a:gd name="T12" fmla="*/ 320 w 1027"/>
              <a:gd name="T13" fmla="*/ 658 h 1027"/>
              <a:gd name="T14" fmla="*/ 257 w 1027"/>
              <a:gd name="T15" fmla="*/ 680 h 1027"/>
              <a:gd name="T16" fmla="*/ 311 w 1027"/>
              <a:gd name="T17" fmla="*/ 576 h 1027"/>
              <a:gd name="T18" fmla="*/ 320 w 1027"/>
              <a:gd name="T19" fmla="*/ 403 h 1027"/>
              <a:gd name="T20" fmla="*/ 499 w 1027"/>
              <a:gd name="T21" fmla="*/ 271 h 1027"/>
              <a:gd name="T22" fmla="*/ 480 w 1027"/>
              <a:gd name="T23" fmla="*/ 229 h 1027"/>
              <a:gd name="T24" fmla="*/ 503 w 1027"/>
              <a:gd name="T25" fmla="*/ 191 h 1027"/>
              <a:gd name="T26" fmla="*/ 547 w 1027"/>
              <a:gd name="T27" fmla="*/ 264 h 1027"/>
              <a:gd name="T28" fmla="*/ 585 w 1027"/>
              <a:gd name="T29" fmla="*/ 338 h 1027"/>
              <a:gd name="T30" fmla="*/ 745 w 1027"/>
              <a:gd name="T31" fmla="*/ 255 h 1027"/>
              <a:gd name="T32" fmla="*/ 696 w 1027"/>
              <a:gd name="T33" fmla="*/ 172 h 1027"/>
              <a:gd name="T34" fmla="*/ 635 w 1027"/>
              <a:gd name="T35" fmla="*/ 137 h 1027"/>
              <a:gd name="T36" fmla="*/ 592 w 1027"/>
              <a:gd name="T37" fmla="*/ 125 h 1027"/>
              <a:gd name="T38" fmla="*/ 780 w 1027"/>
              <a:gd name="T39" fmla="*/ 74 h 1027"/>
              <a:gd name="T40" fmla="*/ 936 w 1027"/>
              <a:gd name="T41" fmla="*/ 222 h 1027"/>
              <a:gd name="T42" fmla="*/ 1019 w 1027"/>
              <a:gd name="T43" fmla="*/ 422 h 1027"/>
              <a:gd name="T44" fmla="*/ 1004 w 1027"/>
              <a:gd name="T45" fmla="*/ 666 h 1027"/>
              <a:gd name="T46" fmla="*/ 876 w 1027"/>
              <a:gd name="T47" fmla="*/ 876 h 1027"/>
              <a:gd name="T48" fmla="*/ 666 w 1027"/>
              <a:gd name="T49" fmla="*/ 1003 h 1027"/>
              <a:gd name="T50" fmla="*/ 410 w 1027"/>
              <a:gd name="T51" fmla="*/ 1016 h 1027"/>
              <a:gd name="T52" fmla="*/ 186 w 1027"/>
              <a:gd name="T53" fmla="*/ 909 h 1027"/>
              <a:gd name="T54" fmla="*/ 40 w 1027"/>
              <a:gd name="T55" fmla="*/ 712 h 1027"/>
              <a:gd name="T56" fmla="*/ 2 w 1027"/>
              <a:gd name="T57" fmla="*/ 460 h 1027"/>
              <a:gd name="T58" fmla="*/ 87 w 1027"/>
              <a:gd name="T59" fmla="*/ 226 h 1027"/>
              <a:gd name="T60" fmla="*/ 268 w 1027"/>
              <a:gd name="T61" fmla="*/ 62 h 1027"/>
              <a:gd name="T62" fmla="*/ 512 w 1027"/>
              <a:gd name="T63" fmla="*/ 0 h 1027"/>
              <a:gd name="T64" fmla="*/ 578 w 1027"/>
              <a:gd name="T65" fmla="*/ 4 h 1027"/>
              <a:gd name="T66" fmla="*/ 579 w 1027"/>
              <a:gd name="T67" fmla="*/ 123 h 1027"/>
              <a:gd name="T68" fmla="*/ 509 w 1027"/>
              <a:gd name="T69" fmla="*/ 116 h 1027"/>
              <a:gd name="T70" fmla="*/ 420 w 1027"/>
              <a:gd name="T71" fmla="*/ 122 h 1027"/>
              <a:gd name="T72" fmla="*/ 375 w 1027"/>
              <a:gd name="T73" fmla="*/ 134 h 1027"/>
              <a:gd name="T74" fmla="*/ 433 w 1027"/>
              <a:gd name="T75" fmla="*/ 142 h 1027"/>
              <a:gd name="T76" fmla="*/ 453 w 1027"/>
              <a:gd name="T77" fmla="*/ 200 h 1027"/>
              <a:gd name="T78" fmla="*/ 404 w 1027"/>
              <a:gd name="T79" fmla="*/ 173 h 1027"/>
              <a:gd name="T80" fmla="*/ 339 w 1027"/>
              <a:gd name="T81" fmla="*/ 191 h 1027"/>
              <a:gd name="T82" fmla="*/ 277 w 1027"/>
              <a:gd name="T83" fmla="*/ 262 h 1027"/>
              <a:gd name="T84" fmla="*/ 298 w 1027"/>
              <a:gd name="T85" fmla="*/ 333 h 1027"/>
              <a:gd name="T86" fmla="*/ 165 w 1027"/>
              <a:gd name="T87" fmla="*/ 468 h 1027"/>
              <a:gd name="T88" fmla="*/ 127 w 1027"/>
              <a:gd name="T89" fmla="*/ 568 h 1027"/>
              <a:gd name="T90" fmla="*/ 154 w 1027"/>
              <a:gd name="T91" fmla="*/ 673 h 1027"/>
              <a:gd name="T92" fmla="*/ 213 w 1027"/>
              <a:gd name="T93" fmla="*/ 773 h 1027"/>
              <a:gd name="T94" fmla="*/ 267 w 1027"/>
              <a:gd name="T95" fmla="*/ 829 h 1027"/>
              <a:gd name="T96" fmla="*/ 259 w 1027"/>
              <a:gd name="T97" fmla="*/ 808 h 1027"/>
              <a:gd name="T98" fmla="*/ 257 w 1027"/>
              <a:gd name="T99" fmla="*/ 680 h 1027"/>
              <a:gd name="T100" fmla="*/ 284 w 1027"/>
              <a:gd name="T101" fmla="*/ 754 h 1027"/>
              <a:gd name="T102" fmla="*/ 305 w 1027"/>
              <a:gd name="T103" fmla="*/ 820 h 1027"/>
              <a:gd name="T104" fmla="*/ 377 w 1027"/>
              <a:gd name="T105" fmla="*/ 846 h 1027"/>
              <a:gd name="T106" fmla="*/ 470 w 1027"/>
              <a:gd name="T107" fmla="*/ 841 h 1027"/>
              <a:gd name="T108" fmla="*/ 633 w 1027"/>
              <a:gd name="T109" fmla="*/ 850 h 1027"/>
              <a:gd name="T110" fmla="*/ 709 w 1027"/>
              <a:gd name="T111" fmla="*/ 848 h 1027"/>
              <a:gd name="T112" fmla="*/ 805 w 1027"/>
              <a:gd name="T113" fmla="*/ 793 h 1027"/>
              <a:gd name="T114" fmla="*/ 870 w 1027"/>
              <a:gd name="T115" fmla="*/ 697 h 1027"/>
              <a:gd name="T116" fmla="*/ 910 w 1027"/>
              <a:gd name="T117" fmla="*/ 574 h 1027"/>
              <a:gd name="T118" fmla="*/ 866 w 1027"/>
              <a:gd name="T119" fmla="*/ 632 h 1027"/>
              <a:gd name="T120" fmla="*/ 743 w 1027"/>
              <a:gd name="T121" fmla="*/ 668 h 1027"/>
              <a:gd name="T122" fmla="*/ 639 w 1027"/>
              <a:gd name="T123" fmla="*/ 670 h 1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7" h="1027">
                <a:moveTo>
                  <a:pt x="719" y="581"/>
                </a:moveTo>
                <a:lnTo>
                  <a:pt x="749" y="628"/>
                </a:lnTo>
                <a:lnTo>
                  <a:pt x="750" y="629"/>
                </a:lnTo>
                <a:lnTo>
                  <a:pt x="753" y="630"/>
                </a:lnTo>
                <a:lnTo>
                  <a:pt x="760" y="632"/>
                </a:lnTo>
                <a:lnTo>
                  <a:pt x="769" y="632"/>
                </a:lnTo>
                <a:lnTo>
                  <a:pt x="781" y="630"/>
                </a:lnTo>
                <a:lnTo>
                  <a:pt x="796" y="627"/>
                </a:lnTo>
                <a:lnTo>
                  <a:pt x="813" y="620"/>
                </a:lnTo>
                <a:lnTo>
                  <a:pt x="834" y="610"/>
                </a:lnTo>
                <a:lnTo>
                  <a:pt x="851" y="598"/>
                </a:lnTo>
                <a:lnTo>
                  <a:pt x="865" y="587"/>
                </a:lnTo>
                <a:lnTo>
                  <a:pt x="875" y="574"/>
                </a:lnTo>
                <a:lnTo>
                  <a:pt x="883" y="561"/>
                </a:lnTo>
                <a:lnTo>
                  <a:pt x="888" y="548"/>
                </a:lnTo>
                <a:lnTo>
                  <a:pt x="890" y="534"/>
                </a:lnTo>
                <a:lnTo>
                  <a:pt x="891" y="521"/>
                </a:lnTo>
                <a:lnTo>
                  <a:pt x="890" y="507"/>
                </a:lnTo>
                <a:lnTo>
                  <a:pt x="886" y="489"/>
                </a:lnTo>
                <a:lnTo>
                  <a:pt x="876" y="470"/>
                </a:lnTo>
                <a:lnTo>
                  <a:pt x="865" y="451"/>
                </a:lnTo>
                <a:lnTo>
                  <a:pt x="851" y="434"/>
                </a:lnTo>
                <a:lnTo>
                  <a:pt x="838" y="419"/>
                </a:lnTo>
                <a:lnTo>
                  <a:pt x="827" y="406"/>
                </a:lnTo>
                <a:lnTo>
                  <a:pt x="820" y="398"/>
                </a:lnTo>
                <a:lnTo>
                  <a:pt x="817" y="396"/>
                </a:lnTo>
                <a:lnTo>
                  <a:pt x="660" y="488"/>
                </a:lnTo>
                <a:lnTo>
                  <a:pt x="719" y="581"/>
                </a:lnTo>
                <a:lnTo>
                  <a:pt x="635" y="611"/>
                </a:lnTo>
                <a:lnTo>
                  <a:pt x="635" y="564"/>
                </a:lnTo>
                <a:lnTo>
                  <a:pt x="514" y="749"/>
                </a:lnTo>
                <a:lnTo>
                  <a:pt x="547" y="801"/>
                </a:lnTo>
                <a:lnTo>
                  <a:pt x="474" y="801"/>
                </a:lnTo>
                <a:lnTo>
                  <a:pt x="474" y="658"/>
                </a:lnTo>
                <a:lnTo>
                  <a:pt x="320" y="658"/>
                </a:lnTo>
                <a:lnTo>
                  <a:pt x="318" y="660"/>
                </a:lnTo>
                <a:lnTo>
                  <a:pt x="311" y="668"/>
                </a:lnTo>
                <a:lnTo>
                  <a:pt x="302" y="682"/>
                </a:lnTo>
                <a:lnTo>
                  <a:pt x="294" y="702"/>
                </a:lnTo>
                <a:lnTo>
                  <a:pt x="257" y="680"/>
                </a:lnTo>
                <a:lnTo>
                  <a:pt x="265" y="662"/>
                </a:lnTo>
                <a:lnTo>
                  <a:pt x="275" y="640"/>
                </a:lnTo>
                <a:lnTo>
                  <a:pt x="288" y="618"/>
                </a:lnTo>
                <a:lnTo>
                  <a:pt x="299" y="596"/>
                </a:lnTo>
                <a:lnTo>
                  <a:pt x="311" y="576"/>
                </a:lnTo>
                <a:lnTo>
                  <a:pt x="320" y="561"/>
                </a:lnTo>
                <a:lnTo>
                  <a:pt x="326" y="550"/>
                </a:lnTo>
                <a:lnTo>
                  <a:pt x="328" y="546"/>
                </a:lnTo>
                <a:lnTo>
                  <a:pt x="410" y="595"/>
                </a:lnTo>
                <a:lnTo>
                  <a:pt x="320" y="403"/>
                </a:lnTo>
                <a:lnTo>
                  <a:pt x="260" y="406"/>
                </a:lnTo>
                <a:lnTo>
                  <a:pt x="298" y="333"/>
                </a:lnTo>
                <a:lnTo>
                  <a:pt x="409" y="407"/>
                </a:lnTo>
                <a:lnTo>
                  <a:pt x="499" y="272"/>
                </a:lnTo>
                <a:lnTo>
                  <a:pt x="499" y="271"/>
                </a:lnTo>
                <a:lnTo>
                  <a:pt x="497" y="267"/>
                </a:lnTo>
                <a:lnTo>
                  <a:pt x="495" y="260"/>
                </a:lnTo>
                <a:lnTo>
                  <a:pt x="492" y="251"/>
                </a:lnTo>
                <a:lnTo>
                  <a:pt x="487" y="240"/>
                </a:lnTo>
                <a:lnTo>
                  <a:pt x="480" y="229"/>
                </a:lnTo>
                <a:lnTo>
                  <a:pt x="470" y="217"/>
                </a:lnTo>
                <a:lnTo>
                  <a:pt x="457" y="205"/>
                </a:lnTo>
                <a:lnTo>
                  <a:pt x="492" y="178"/>
                </a:lnTo>
                <a:lnTo>
                  <a:pt x="497" y="184"/>
                </a:lnTo>
                <a:lnTo>
                  <a:pt x="503" y="191"/>
                </a:lnTo>
                <a:lnTo>
                  <a:pt x="508" y="198"/>
                </a:lnTo>
                <a:lnTo>
                  <a:pt x="514" y="205"/>
                </a:lnTo>
                <a:lnTo>
                  <a:pt x="524" y="222"/>
                </a:lnTo>
                <a:lnTo>
                  <a:pt x="535" y="241"/>
                </a:lnTo>
                <a:lnTo>
                  <a:pt x="547" y="264"/>
                </a:lnTo>
                <a:lnTo>
                  <a:pt x="559" y="286"/>
                </a:lnTo>
                <a:lnTo>
                  <a:pt x="569" y="306"/>
                </a:lnTo>
                <a:lnTo>
                  <a:pt x="577" y="323"/>
                </a:lnTo>
                <a:lnTo>
                  <a:pt x="583" y="333"/>
                </a:lnTo>
                <a:lnTo>
                  <a:pt x="585" y="338"/>
                </a:lnTo>
                <a:lnTo>
                  <a:pt x="491" y="388"/>
                </a:lnTo>
                <a:lnTo>
                  <a:pt x="709" y="412"/>
                </a:lnTo>
                <a:lnTo>
                  <a:pt x="827" y="218"/>
                </a:lnTo>
                <a:lnTo>
                  <a:pt x="746" y="259"/>
                </a:lnTo>
                <a:lnTo>
                  <a:pt x="745" y="255"/>
                </a:lnTo>
                <a:lnTo>
                  <a:pt x="741" y="244"/>
                </a:lnTo>
                <a:lnTo>
                  <a:pt x="734" y="229"/>
                </a:lnTo>
                <a:lnTo>
                  <a:pt x="723" y="210"/>
                </a:lnTo>
                <a:lnTo>
                  <a:pt x="711" y="192"/>
                </a:lnTo>
                <a:lnTo>
                  <a:pt x="696" y="172"/>
                </a:lnTo>
                <a:lnTo>
                  <a:pt x="678" y="156"/>
                </a:lnTo>
                <a:lnTo>
                  <a:pt x="658" y="145"/>
                </a:lnTo>
                <a:lnTo>
                  <a:pt x="651" y="141"/>
                </a:lnTo>
                <a:lnTo>
                  <a:pt x="643" y="139"/>
                </a:lnTo>
                <a:lnTo>
                  <a:pt x="635" y="137"/>
                </a:lnTo>
                <a:lnTo>
                  <a:pt x="626" y="133"/>
                </a:lnTo>
                <a:lnTo>
                  <a:pt x="618" y="131"/>
                </a:lnTo>
                <a:lnTo>
                  <a:pt x="609" y="129"/>
                </a:lnTo>
                <a:lnTo>
                  <a:pt x="601" y="127"/>
                </a:lnTo>
                <a:lnTo>
                  <a:pt x="592" y="125"/>
                </a:lnTo>
                <a:lnTo>
                  <a:pt x="616" y="10"/>
                </a:lnTo>
                <a:lnTo>
                  <a:pt x="660" y="20"/>
                </a:lnTo>
                <a:lnTo>
                  <a:pt x="701" y="35"/>
                </a:lnTo>
                <a:lnTo>
                  <a:pt x="742" y="54"/>
                </a:lnTo>
                <a:lnTo>
                  <a:pt x="780" y="74"/>
                </a:lnTo>
                <a:lnTo>
                  <a:pt x="815" y="99"/>
                </a:lnTo>
                <a:lnTo>
                  <a:pt x="850" y="125"/>
                </a:lnTo>
                <a:lnTo>
                  <a:pt x="881" y="155"/>
                </a:lnTo>
                <a:lnTo>
                  <a:pt x="910" y="187"/>
                </a:lnTo>
                <a:lnTo>
                  <a:pt x="936" y="222"/>
                </a:lnTo>
                <a:lnTo>
                  <a:pt x="959" y="258"/>
                </a:lnTo>
                <a:lnTo>
                  <a:pt x="979" y="297"/>
                </a:lnTo>
                <a:lnTo>
                  <a:pt x="996" y="337"/>
                </a:lnTo>
                <a:lnTo>
                  <a:pt x="1010" y="378"/>
                </a:lnTo>
                <a:lnTo>
                  <a:pt x="1019" y="422"/>
                </a:lnTo>
                <a:lnTo>
                  <a:pt x="1025" y="467"/>
                </a:lnTo>
                <a:lnTo>
                  <a:pt x="1027" y="513"/>
                </a:lnTo>
                <a:lnTo>
                  <a:pt x="1025" y="566"/>
                </a:lnTo>
                <a:lnTo>
                  <a:pt x="1017" y="617"/>
                </a:lnTo>
                <a:lnTo>
                  <a:pt x="1004" y="666"/>
                </a:lnTo>
                <a:lnTo>
                  <a:pt x="987" y="712"/>
                </a:lnTo>
                <a:lnTo>
                  <a:pt x="965" y="757"/>
                </a:lnTo>
                <a:lnTo>
                  <a:pt x="940" y="800"/>
                </a:lnTo>
                <a:lnTo>
                  <a:pt x="910" y="840"/>
                </a:lnTo>
                <a:lnTo>
                  <a:pt x="876" y="876"/>
                </a:lnTo>
                <a:lnTo>
                  <a:pt x="840" y="909"/>
                </a:lnTo>
                <a:lnTo>
                  <a:pt x="800" y="939"/>
                </a:lnTo>
                <a:lnTo>
                  <a:pt x="758" y="964"/>
                </a:lnTo>
                <a:lnTo>
                  <a:pt x="713" y="986"/>
                </a:lnTo>
                <a:lnTo>
                  <a:pt x="666" y="1003"/>
                </a:lnTo>
                <a:lnTo>
                  <a:pt x="616" y="1016"/>
                </a:lnTo>
                <a:lnTo>
                  <a:pt x="565" y="1024"/>
                </a:lnTo>
                <a:lnTo>
                  <a:pt x="512" y="1027"/>
                </a:lnTo>
                <a:lnTo>
                  <a:pt x="461" y="1024"/>
                </a:lnTo>
                <a:lnTo>
                  <a:pt x="410" y="1016"/>
                </a:lnTo>
                <a:lnTo>
                  <a:pt x="360" y="1003"/>
                </a:lnTo>
                <a:lnTo>
                  <a:pt x="313" y="986"/>
                </a:lnTo>
                <a:lnTo>
                  <a:pt x="268" y="964"/>
                </a:lnTo>
                <a:lnTo>
                  <a:pt x="227" y="939"/>
                </a:lnTo>
                <a:lnTo>
                  <a:pt x="186" y="909"/>
                </a:lnTo>
                <a:lnTo>
                  <a:pt x="151" y="876"/>
                </a:lnTo>
                <a:lnTo>
                  <a:pt x="117" y="840"/>
                </a:lnTo>
                <a:lnTo>
                  <a:pt x="87" y="800"/>
                </a:lnTo>
                <a:lnTo>
                  <a:pt x="62" y="757"/>
                </a:lnTo>
                <a:lnTo>
                  <a:pt x="40" y="712"/>
                </a:lnTo>
                <a:lnTo>
                  <a:pt x="23" y="666"/>
                </a:lnTo>
                <a:lnTo>
                  <a:pt x="10" y="617"/>
                </a:lnTo>
                <a:lnTo>
                  <a:pt x="2" y="566"/>
                </a:lnTo>
                <a:lnTo>
                  <a:pt x="0" y="513"/>
                </a:lnTo>
                <a:lnTo>
                  <a:pt x="2" y="460"/>
                </a:lnTo>
                <a:lnTo>
                  <a:pt x="10" y="409"/>
                </a:lnTo>
                <a:lnTo>
                  <a:pt x="23" y="360"/>
                </a:lnTo>
                <a:lnTo>
                  <a:pt x="40" y="314"/>
                </a:lnTo>
                <a:lnTo>
                  <a:pt x="62" y="269"/>
                </a:lnTo>
                <a:lnTo>
                  <a:pt x="87" y="226"/>
                </a:lnTo>
                <a:lnTo>
                  <a:pt x="117" y="186"/>
                </a:lnTo>
                <a:lnTo>
                  <a:pt x="151" y="150"/>
                </a:lnTo>
                <a:lnTo>
                  <a:pt x="186" y="117"/>
                </a:lnTo>
                <a:lnTo>
                  <a:pt x="227" y="87"/>
                </a:lnTo>
                <a:lnTo>
                  <a:pt x="268" y="62"/>
                </a:lnTo>
                <a:lnTo>
                  <a:pt x="313" y="40"/>
                </a:lnTo>
                <a:lnTo>
                  <a:pt x="360" y="23"/>
                </a:lnTo>
                <a:lnTo>
                  <a:pt x="410" y="10"/>
                </a:lnTo>
                <a:lnTo>
                  <a:pt x="461" y="2"/>
                </a:lnTo>
                <a:lnTo>
                  <a:pt x="512" y="0"/>
                </a:lnTo>
                <a:lnTo>
                  <a:pt x="526" y="0"/>
                </a:lnTo>
                <a:lnTo>
                  <a:pt x="539" y="1"/>
                </a:lnTo>
                <a:lnTo>
                  <a:pt x="552" y="1"/>
                </a:lnTo>
                <a:lnTo>
                  <a:pt x="565" y="2"/>
                </a:lnTo>
                <a:lnTo>
                  <a:pt x="578" y="4"/>
                </a:lnTo>
                <a:lnTo>
                  <a:pt x="591" y="5"/>
                </a:lnTo>
                <a:lnTo>
                  <a:pt x="603" y="8"/>
                </a:lnTo>
                <a:lnTo>
                  <a:pt x="616" y="10"/>
                </a:lnTo>
                <a:lnTo>
                  <a:pt x="592" y="125"/>
                </a:lnTo>
                <a:lnTo>
                  <a:pt x="579" y="123"/>
                </a:lnTo>
                <a:lnTo>
                  <a:pt x="565" y="121"/>
                </a:lnTo>
                <a:lnTo>
                  <a:pt x="552" y="119"/>
                </a:lnTo>
                <a:lnTo>
                  <a:pt x="538" y="117"/>
                </a:lnTo>
                <a:lnTo>
                  <a:pt x="523" y="117"/>
                </a:lnTo>
                <a:lnTo>
                  <a:pt x="509" y="116"/>
                </a:lnTo>
                <a:lnTo>
                  <a:pt x="494" y="116"/>
                </a:lnTo>
                <a:lnTo>
                  <a:pt x="480" y="116"/>
                </a:lnTo>
                <a:lnTo>
                  <a:pt x="458" y="117"/>
                </a:lnTo>
                <a:lnTo>
                  <a:pt x="438" y="118"/>
                </a:lnTo>
                <a:lnTo>
                  <a:pt x="420" y="122"/>
                </a:lnTo>
                <a:lnTo>
                  <a:pt x="405" y="125"/>
                </a:lnTo>
                <a:lnTo>
                  <a:pt x="393" y="129"/>
                </a:lnTo>
                <a:lnTo>
                  <a:pt x="383" y="131"/>
                </a:lnTo>
                <a:lnTo>
                  <a:pt x="378" y="133"/>
                </a:lnTo>
                <a:lnTo>
                  <a:pt x="375" y="134"/>
                </a:lnTo>
                <a:lnTo>
                  <a:pt x="379" y="134"/>
                </a:lnTo>
                <a:lnTo>
                  <a:pt x="387" y="134"/>
                </a:lnTo>
                <a:lnTo>
                  <a:pt x="398" y="134"/>
                </a:lnTo>
                <a:lnTo>
                  <a:pt x="415" y="137"/>
                </a:lnTo>
                <a:lnTo>
                  <a:pt x="433" y="142"/>
                </a:lnTo>
                <a:lnTo>
                  <a:pt x="453" y="149"/>
                </a:lnTo>
                <a:lnTo>
                  <a:pt x="472" y="162"/>
                </a:lnTo>
                <a:lnTo>
                  <a:pt x="492" y="178"/>
                </a:lnTo>
                <a:lnTo>
                  <a:pt x="457" y="205"/>
                </a:lnTo>
                <a:lnTo>
                  <a:pt x="453" y="200"/>
                </a:lnTo>
                <a:lnTo>
                  <a:pt x="448" y="196"/>
                </a:lnTo>
                <a:lnTo>
                  <a:pt x="443" y="193"/>
                </a:lnTo>
                <a:lnTo>
                  <a:pt x="439" y="190"/>
                </a:lnTo>
                <a:lnTo>
                  <a:pt x="420" y="179"/>
                </a:lnTo>
                <a:lnTo>
                  <a:pt x="404" y="173"/>
                </a:lnTo>
                <a:lnTo>
                  <a:pt x="389" y="172"/>
                </a:lnTo>
                <a:lnTo>
                  <a:pt x="375" y="173"/>
                </a:lnTo>
                <a:lnTo>
                  <a:pt x="363" y="178"/>
                </a:lnTo>
                <a:lnTo>
                  <a:pt x="350" y="184"/>
                </a:lnTo>
                <a:lnTo>
                  <a:pt x="339" y="191"/>
                </a:lnTo>
                <a:lnTo>
                  <a:pt x="327" y="198"/>
                </a:lnTo>
                <a:lnTo>
                  <a:pt x="313" y="210"/>
                </a:lnTo>
                <a:lnTo>
                  <a:pt x="299" y="226"/>
                </a:lnTo>
                <a:lnTo>
                  <a:pt x="288" y="244"/>
                </a:lnTo>
                <a:lnTo>
                  <a:pt x="277" y="262"/>
                </a:lnTo>
                <a:lnTo>
                  <a:pt x="269" y="279"/>
                </a:lnTo>
                <a:lnTo>
                  <a:pt x="264" y="293"/>
                </a:lnTo>
                <a:lnTo>
                  <a:pt x="259" y="304"/>
                </a:lnTo>
                <a:lnTo>
                  <a:pt x="258" y="307"/>
                </a:lnTo>
                <a:lnTo>
                  <a:pt x="298" y="333"/>
                </a:lnTo>
                <a:lnTo>
                  <a:pt x="260" y="406"/>
                </a:lnTo>
                <a:lnTo>
                  <a:pt x="99" y="415"/>
                </a:lnTo>
                <a:lnTo>
                  <a:pt x="174" y="456"/>
                </a:lnTo>
                <a:lnTo>
                  <a:pt x="171" y="459"/>
                </a:lnTo>
                <a:lnTo>
                  <a:pt x="165" y="468"/>
                </a:lnTo>
                <a:lnTo>
                  <a:pt x="157" y="483"/>
                </a:lnTo>
                <a:lnTo>
                  <a:pt x="146" y="500"/>
                </a:lnTo>
                <a:lnTo>
                  <a:pt x="137" y="522"/>
                </a:lnTo>
                <a:lnTo>
                  <a:pt x="130" y="545"/>
                </a:lnTo>
                <a:lnTo>
                  <a:pt x="127" y="568"/>
                </a:lnTo>
                <a:lnTo>
                  <a:pt x="128" y="591"/>
                </a:lnTo>
                <a:lnTo>
                  <a:pt x="132" y="611"/>
                </a:lnTo>
                <a:lnTo>
                  <a:pt x="138" y="632"/>
                </a:lnTo>
                <a:lnTo>
                  <a:pt x="145" y="652"/>
                </a:lnTo>
                <a:lnTo>
                  <a:pt x="154" y="673"/>
                </a:lnTo>
                <a:lnTo>
                  <a:pt x="165" y="694"/>
                </a:lnTo>
                <a:lnTo>
                  <a:pt x="175" y="716"/>
                </a:lnTo>
                <a:lnTo>
                  <a:pt x="188" y="735"/>
                </a:lnTo>
                <a:lnTo>
                  <a:pt x="200" y="756"/>
                </a:lnTo>
                <a:lnTo>
                  <a:pt x="213" y="773"/>
                </a:lnTo>
                <a:lnTo>
                  <a:pt x="227" y="789"/>
                </a:lnTo>
                <a:lnTo>
                  <a:pt x="238" y="802"/>
                </a:lnTo>
                <a:lnTo>
                  <a:pt x="250" y="814"/>
                </a:lnTo>
                <a:lnTo>
                  <a:pt x="260" y="822"/>
                </a:lnTo>
                <a:lnTo>
                  <a:pt x="267" y="829"/>
                </a:lnTo>
                <a:lnTo>
                  <a:pt x="272" y="832"/>
                </a:lnTo>
                <a:lnTo>
                  <a:pt x="274" y="833"/>
                </a:lnTo>
                <a:lnTo>
                  <a:pt x="272" y="830"/>
                </a:lnTo>
                <a:lnTo>
                  <a:pt x="266" y="822"/>
                </a:lnTo>
                <a:lnTo>
                  <a:pt x="259" y="808"/>
                </a:lnTo>
                <a:lnTo>
                  <a:pt x="251" y="789"/>
                </a:lnTo>
                <a:lnTo>
                  <a:pt x="245" y="766"/>
                </a:lnTo>
                <a:lnTo>
                  <a:pt x="243" y="740"/>
                </a:lnTo>
                <a:lnTo>
                  <a:pt x="246" y="711"/>
                </a:lnTo>
                <a:lnTo>
                  <a:pt x="257" y="680"/>
                </a:lnTo>
                <a:lnTo>
                  <a:pt x="294" y="702"/>
                </a:lnTo>
                <a:lnTo>
                  <a:pt x="290" y="713"/>
                </a:lnTo>
                <a:lnTo>
                  <a:pt x="287" y="725"/>
                </a:lnTo>
                <a:lnTo>
                  <a:pt x="286" y="739"/>
                </a:lnTo>
                <a:lnTo>
                  <a:pt x="284" y="754"/>
                </a:lnTo>
                <a:lnTo>
                  <a:pt x="284" y="774"/>
                </a:lnTo>
                <a:lnTo>
                  <a:pt x="288" y="791"/>
                </a:lnTo>
                <a:lnTo>
                  <a:pt x="291" y="803"/>
                </a:lnTo>
                <a:lnTo>
                  <a:pt x="298" y="812"/>
                </a:lnTo>
                <a:lnTo>
                  <a:pt x="305" y="820"/>
                </a:lnTo>
                <a:lnTo>
                  <a:pt x="314" y="827"/>
                </a:lnTo>
                <a:lnTo>
                  <a:pt x="325" y="833"/>
                </a:lnTo>
                <a:lnTo>
                  <a:pt x="336" y="838"/>
                </a:lnTo>
                <a:lnTo>
                  <a:pt x="355" y="843"/>
                </a:lnTo>
                <a:lnTo>
                  <a:pt x="377" y="846"/>
                </a:lnTo>
                <a:lnTo>
                  <a:pt x="400" y="847"/>
                </a:lnTo>
                <a:lnTo>
                  <a:pt x="421" y="846"/>
                </a:lnTo>
                <a:lnTo>
                  <a:pt x="442" y="845"/>
                </a:lnTo>
                <a:lnTo>
                  <a:pt x="459" y="842"/>
                </a:lnTo>
                <a:lnTo>
                  <a:pt x="470" y="841"/>
                </a:lnTo>
                <a:lnTo>
                  <a:pt x="474" y="840"/>
                </a:lnTo>
                <a:lnTo>
                  <a:pt x="474" y="801"/>
                </a:lnTo>
                <a:lnTo>
                  <a:pt x="547" y="801"/>
                </a:lnTo>
                <a:lnTo>
                  <a:pt x="636" y="940"/>
                </a:lnTo>
                <a:lnTo>
                  <a:pt x="633" y="850"/>
                </a:lnTo>
                <a:lnTo>
                  <a:pt x="638" y="850"/>
                </a:lnTo>
                <a:lnTo>
                  <a:pt x="648" y="852"/>
                </a:lnTo>
                <a:lnTo>
                  <a:pt x="666" y="852"/>
                </a:lnTo>
                <a:lnTo>
                  <a:pt x="686" y="852"/>
                </a:lnTo>
                <a:lnTo>
                  <a:pt x="709" y="848"/>
                </a:lnTo>
                <a:lnTo>
                  <a:pt x="732" y="843"/>
                </a:lnTo>
                <a:lnTo>
                  <a:pt x="755" y="834"/>
                </a:lnTo>
                <a:lnTo>
                  <a:pt x="775" y="822"/>
                </a:lnTo>
                <a:lnTo>
                  <a:pt x="790" y="808"/>
                </a:lnTo>
                <a:lnTo>
                  <a:pt x="805" y="793"/>
                </a:lnTo>
                <a:lnTo>
                  <a:pt x="819" y="776"/>
                </a:lnTo>
                <a:lnTo>
                  <a:pt x="833" y="757"/>
                </a:lnTo>
                <a:lnTo>
                  <a:pt x="845" y="738"/>
                </a:lnTo>
                <a:lnTo>
                  <a:pt x="858" y="718"/>
                </a:lnTo>
                <a:lnTo>
                  <a:pt x="870" y="697"/>
                </a:lnTo>
                <a:lnTo>
                  <a:pt x="880" y="675"/>
                </a:lnTo>
                <a:lnTo>
                  <a:pt x="896" y="636"/>
                </a:lnTo>
                <a:lnTo>
                  <a:pt x="905" y="604"/>
                </a:lnTo>
                <a:lnTo>
                  <a:pt x="909" y="582"/>
                </a:lnTo>
                <a:lnTo>
                  <a:pt x="910" y="574"/>
                </a:lnTo>
                <a:lnTo>
                  <a:pt x="909" y="578"/>
                </a:lnTo>
                <a:lnTo>
                  <a:pt x="904" y="587"/>
                </a:lnTo>
                <a:lnTo>
                  <a:pt x="896" y="601"/>
                </a:lnTo>
                <a:lnTo>
                  <a:pt x="883" y="616"/>
                </a:lnTo>
                <a:lnTo>
                  <a:pt x="866" y="632"/>
                </a:lnTo>
                <a:lnTo>
                  <a:pt x="845" y="647"/>
                </a:lnTo>
                <a:lnTo>
                  <a:pt x="819" y="658"/>
                </a:lnTo>
                <a:lnTo>
                  <a:pt x="787" y="665"/>
                </a:lnTo>
                <a:lnTo>
                  <a:pt x="767" y="667"/>
                </a:lnTo>
                <a:lnTo>
                  <a:pt x="743" y="668"/>
                </a:lnTo>
                <a:lnTo>
                  <a:pt x="717" y="668"/>
                </a:lnTo>
                <a:lnTo>
                  <a:pt x="693" y="670"/>
                </a:lnTo>
                <a:lnTo>
                  <a:pt x="670" y="670"/>
                </a:lnTo>
                <a:lnTo>
                  <a:pt x="652" y="670"/>
                </a:lnTo>
                <a:lnTo>
                  <a:pt x="639" y="670"/>
                </a:lnTo>
                <a:lnTo>
                  <a:pt x="635" y="670"/>
                </a:lnTo>
                <a:lnTo>
                  <a:pt x="635" y="611"/>
                </a:lnTo>
                <a:lnTo>
                  <a:pt x="719" y="581"/>
                </a:lnTo>
                <a:close/>
              </a:path>
            </a:pathLst>
          </a:custGeom>
          <a:solidFill>
            <a:schemeClr val="hlink"/>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across)">
                                      <p:cBhvr>
                                        <p:cTn id="13" dur="500"/>
                                        <p:tgtEl>
                                          <p:spTgt spid="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ssolve">
                                      <p:cBhvr>
                                        <p:cTn id="16" dur="500"/>
                                        <p:tgtEl>
                                          <p:spTgt spid="3"/>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9" grpId="0" animBg="1"/>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rchemin vertical 2"/>
          <p:cNvSpPr/>
          <p:nvPr/>
        </p:nvSpPr>
        <p:spPr>
          <a:xfrm>
            <a:off x="1500166" y="571480"/>
            <a:ext cx="5786478" cy="5143536"/>
          </a:xfrm>
          <a:prstGeom prst="verticalScrol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6600" b="1" dirty="0" smtClean="0">
                <a:latin typeface="+mj-lt"/>
              </a:rPr>
              <a:t>Merci</a:t>
            </a:r>
          </a:p>
          <a:p>
            <a:pPr algn="ctr"/>
            <a:r>
              <a:rPr lang="fr-FR" sz="6600" b="1" dirty="0" smtClean="0">
                <a:latin typeface="+mj-lt"/>
              </a:rPr>
              <a:t> pour</a:t>
            </a:r>
          </a:p>
          <a:p>
            <a:pPr algn="ctr"/>
            <a:r>
              <a:rPr lang="fr-FR" sz="6600" b="1" dirty="0" smtClean="0">
                <a:latin typeface="+mj-lt"/>
              </a:rPr>
              <a:t> votre</a:t>
            </a:r>
          </a:p>
          <a:p>
            <a:pPr algn="ctr"/>
            <a:r>
              <a:rPr lang="fr-FR" sz="6600" b="1" dirty="0" smtClean="0">
                <a:latin typeface="+mj-lt"/>
              </a:rPr>
              <a:t> attention</a:t>
            </a:r>
            <a:endParaRPr lang="fr-FR" sz="6600" b="1" dirty="0">
              <a:latin typeface="+mj-lt"/>
            </a:endParaRPr>
          </a:p>
        </p:txBody>
      </p:sp>
      <p:sp>
        <p:nvSpPr>
          <p:cNvPr id="4" name="Freeform 15"/>
          <p:cNvSpPr>
            <a:spLocks/>
          </p:cNvSpPr>
          <p:nvPr/>
        </p:nvSpPr>
        <p:spPr bwMode="auto">
          <a:xfrm>
            <a:off x="8293100" y="5997575"/>
            <a:ext cx="815975" cy="815975"/>
          </a:xfrm>
          <a:custGeom>
            <a:avLst/>
            <a:gdLst>
              <a:gd name="T0" fmla="*/ 760 w 1027"/>
              <a:gd name="T1" fmla="*/ 632 h 1027"/>
              <a:gd name="T2" fmla="*/ 834 w 1027"/>
              <a:gd name="T3" fmla="*/ 610 h 1027"/>
              <a:gd name="T4" fmla="*/ 888 w 1027"/>
              <a:gd name="T5" fmla="*/ 548 h 1027"/>
              <a:gd name="T6" fmla="*/ 876 w 1027"/>
              <a:gd name="T7" fmla="*/ 470 h 1027"/>
              <a:gd name="T8" fmla="*/ 820 w 1027"/>
              <a:gd name="T9" fmla="*/ 398 h 1027"/>
              <a:gd name="T10" fmla="*/ 635 w 1027"/>
              <a:gd name="T11" fmla="*/ 564 h 1027"/>
              <a:gd name="T12" fmla="*/ 320 w 1027"/>
              <a:gd name="T13" fmla="*/ 658 h 1027"/>
              <a:gd name="T14" fmla="*/ 257 w 1027"/>
              <a:gd name="T15" fmla="*/ 680 h 1027"/>
              <a:gd name="T16" fmla="*/ 311 w 1027"/>
              <a:gd name="T17" fmla="*/ 576 h 1027"/>
              <a:gd name="T18" fmla="*/ 320 w 1027"/>
              <a:gd name="T19" fmla="*/ 403 h 1027"/>
              <a:gd name="T20" fmla="*/ 499 w 1027"/>
              <a:gd name="T21" fmla="*/ 271 h 1027"/>
              <a:gd name="T22" fmla="*/ 480 w 1027"/>
              <a:gd name="T23" fmla="*/ 229 h 1027"/>
              <a:gd name="T24" fmla="*/ 503 w 1027"/>
              <a:gd name="T25" fmla="*/ 191 h 1027"/>
              <a:gd name="T26" fmla="*/ 547 w 1027"/>
              <a:gd name="T27" fmla="*/ 264 h 1027"/>
              <a:gd name="T28" fmla="*/ 585 w 1027"/>
              <a:gd name="T29" fmla="*/ 338 h 1027"/>
              <a:gd name="T30" fmla="*/ 745 w 1027"/>
              <a:gd name="T31" fmla="*/ 255 h 1027"/>
              <a:gd name="T32" fmla="*/ 696 w 1027"/>
              <a:gd name="T33" fmla="*/ 172 h 1027"/>
              <a:gd name="T34" fmla="*/ 635 w 1027"/>
              <a:gd name="T35" fmla="*/ 137 h 1027"/>
              <a:gd name="T36" fmla="*/ 592 w 1027"/>
              <a:gd name="T37" fmla="*/ 125 h 1027"/>
              <a:gd name="T38" fmla="*/ 780 w 1027"/>
              <a:gd name="T39" fmla="*/ 74 h 1027"/>
              <a:gd name="T40" fmla="*/ 936 w 1027"/>
              <a:gd name="T41" fmla="*/ 222 h 1027"/>
              <a:gd name="T42" fmla="*/ 1019 w 1027"/>
              <a:gd name="T43" fmla="*/ 422 h 1027"/>
              <a:gd name="T44" fmla="*/ 1004 w 1027"/>
              <a:gd name="T45" fmla="*/ 666 h 1027"/>
              <a:gd name="T46" fmla="*/ 876 w 1027"/>
              <a:gd name="T47" fmla="*/ 876 h 1027"/>
              <a:gd name="T48" fmla="*/ 666 w 1027"/>
              <a:gd name="T49" fmla="*/ 1003 h 1027"/>
              <a:gd name="T50" fmla="*/ 410 w 1027"/>
              <a:gd name="T51" fmla="*/ 1016 h 1027"/>
              <a:gd name="T52" fmla="*/ 186 w 1027"/>
              <a:gd name="T53" fmla="*/ 909 h 1027"/>
              <a:gd name="T54" fmla="*/ 40 w 1027"/>
              <a:gd name="T55" fmla="*/ 712 h 1027"/>
              <a:gd name="T56" fmla="*/ 2 w 1027"/>
              <a:gd name="T57" fmla="*/ 460 h 1027"/>
              <a:gd name="T58" fmla="*/ 87 w 1027"/>
              <a:gd name="T59" fmla="*/ 226 h 1027"/>
              <a:gd name="T60" fmla="*/ 268 w 1027"/>
              <a:gd name="T61" fmla="*/ 62 h 1027"/>
              <a:gd name="T62" fmla="*/ 512 w 1027"/>
              <a:gd name="T63" fmla="*/ 0 h 1027"/>
              <a:gd name="T64" fmla="*/ 578 w 1027"/>
              <a:gd name="T65" fmla="*/ 4 h 1027"/>
              <a:gd name="T66" fmla="*/ 579 w 1027"/>
              <a:gd name="T67" fmla="*/ 123 h 1027"/>
              <a:gd name="T68" fmla="*/ 509 w 1027"/>
              <a:gd name="T69" fmla="*/ 116 h 1027"/>
              <a:gd name="T70" fmla="*/ 420 w 1027"/>
              <a:gd name="T71" fmla="*/ 122 h 1027"/>
              <a:gd name="T72" fmla="*/ 375 w 1027"/>
              <a:gd name="T73" fmla="*/ 134 h 1027"/>
              <a:gd name="T74" fmla="*/ 433 w 1027"/>
              <a:gd name="T75" fmla="*/ 142 h 1027"/>
              <a:gd name="T76" fmla="*/ 453 w 1027"/>
              <a:gd name="T77" fmla="*/ 200 h 1027"/>
              <a:gd name="T78" fmla="*/ 404 w 1027"/>
              <a:gd name="T79" fmla="*/ 173 h 1027"/>
              <a:gd name="T80" fmla="*/ 339 w 1027"/>
              <a:gd name="T81" fmla="*/ 191 h 1027"/>
              <a:gd name="T82" fmla="*/ 277 w 1027"/>
              <a:gd name="T83" fmla="*/ 262 h 1027"/>
              <a:gd name="T84" fmla="*/ 298 w 1027"/>
              <a:gd name="T85" fmla="*/ 333 h 1027"/>
              <a:gd name="T86" fmla="*/ 165 w 1027"/>
              <a:gd name="T87" fmla="*/ 468 h 1027"/>
              <a:gd name="T88" fmla="*/ 127 w 1027"/>
              <a:gd name="T89" fmla="*/ 568 h 1027"/>
              <a:gd name="T90" fmla="*/ 154 w 1027"/>
              <a:gd name="T91" fmla="*/ 673 h 1027"/>
              <a:gd name="T92" fmla="*/ 213 w 1027"/>
              <a:gd name="T93" fmla="*/ 773 h 1027"/>
              <a:gd name="T94" fmla="*/ 267 w 1027"/>
              <a:gd name="T95" fmla="*/ 829 h 1027"/>
              <a:gd name="T96" fmla="*/ 259 w 1027"/>
              <a:gd name="T97" fmla="*/ 808 h 1027"/>
              <a:gd name="T98" fmla="*/ 257 w 1027"/>
              <a:gd name="T99" fmla="*/ 680 h 1027"/>
              <a:gd name="T100" fmla="*/ 284 w 1027"/>
              <a:gd name="T101" fmla="*/ 754 h 1027"/>
              <a:gd name="T102" fmla="*/ 305 w 1027"/>
              <a:gd name="T103" fmla="*/ 820 h 1027"/>
              <a:gd name="T104" fmla="*/ 377 w 1027"/>
              <a:gd name="T105" fmla="*/ 846 h 1027"/>
              <a:gd name="T106" fmla="*/ 470 w 1027"/>
              <a:gd name="T107" fmla="*/ 841 h 1027"/>
              <a:gd name="T108" fmla="*/ 633 w 1027"/>
              <a:gd name="T109" fmla="*/ 850 h 1027"/>
              <a:gd name="T110" fmla="*/ 709 w 1027"/>
              <a:gd name="T111" fmla="*/ 848 h 1027"/>
              <a:gd name="T112" fmla="*/ 805 w 1027"/>
              <a:gd name="T113" fmla="*/ 793 h 1027"/>
              <a:gd name="T114" fmla="*/ 870 w 1027"/>
              <a:gd name="T115" fmla="*/ 697 h 1027"/>
              <a:gd name="T116" fmla="*/ 910 w 1027"/>
              <a:gd name="T117" fmla="*/ 574 h 1027"/>
              <a:gd name="T118" fmla="*/ 866 w 1027"/>
              <a:gd name="T119" fmla="*/ 632 h 1027"/>
              <a:gd name="T120" fmla="*/ 743 w 1027"/>
              <a:gd name="T121" fmla="*/ 668 h 1027"/>
              <a:gd name="T122" fmla="*/ 639 w 1027"/>
              <a:gd name="T123" fmla="*/ 670 h 1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7" h="1027">
                <a:moveTo>
                  <a:pt x="719" y="581"/>
                </a:moveTo>
                <a:lnTo>
                  <a:pt x="749" y="628"/>
                </a:lnTo>
                <a:lnTo>
                  <a:pt x="750" y="629"/>
                </a:lnTo>
                <a:lnTo>
                  <a:pt x="753" y="630"/>
                </a:lnTo>
                <a:lnTo>
                  <a:pt x="760" y="632"/>
                </a:lnTo>
                <a:lnTo>
                  <a:pt x="769" y="632"/>
                </a:lnTo>
                <a:lnTo>
                  <a:pt x="781" y="630"/>
                </a:lnTo>
                <a:lnTo>
                  <a:pt x="796" y="627"/>
                </a:lnTo>
                <a:lnTo>
                  <a:pt x="813" y="620"/>
                </a:lnTo>
                <a:lnTo>
                  <a:pt x="834" y="610"/>
                </a:lnTo>
                <a:lnTo>
                  <a:pt x="851" y="598"/>
                </a:lnTo>
                <a:lnTo>
                  <a:pt x="865" y="587"/>
                </a:lnTo>
                <a:lnTo>
                  <a:pt x="875" y="574"/>
                </a:lnTo>
                <a:lnTo>
                  <a:pt x="883" y="561"/>
                </a:lnTo>
                <a:lnTo>
                  <a:pt x="888" y="548"/>
                </a:lnTo>
                <a:lnTo>
                  <a:pt x="890" y="534"/>
                </a:lnTo>
                <a:lnTo>
                  <a:pt x="891" y="521"/>
                </a:lnTo>
                <a:lnTo>
                  <a:pt x="890" y="507"/>
                </a:lnTo>
                <a:lnTo>
                  <a:pt x="886" y="489"/>
                </a:lnTo>
                <a:lnTo>
                  <a:pt x="876" y="470"/>
                </a:lnTo>
                <a:lnTo>
                  <a:pt x="865" y="451"/>
                </a:lnTo>
                <a:lnTo>
                  <a:pt x="851" y="434"/>
                </a:lnTo>
                <a:lnTo>
                  <a:pt x="838" y="419"/>
                </a:lnTo>
                <a:lnTo>
                  <a:pt x="827" y="406"/>
                </a:lnTo>
                <a:lnTo>
                  <a:pt x="820" y="398"/>
                </a:lnTo>
                <a:lnTo>
                  <a:pt x="817" y="396"/>
                </a:lnTo>
                <a:lnTo>
                  <a:pt x="660" y="488"/>
                </a:lnTo>
                <a:lnTo>
                  <a:pt x="719" y="581"/>
                </a:lnTo>
                <a:lnTo>
                  <a:pt x="635" y="611"/>
                </a:lnTo>
                <a:lnTo>
                  <a:pt x="635" y="564"/>
                </a:lnTo>
                <a:lnTo>
                  <a:pt x="514" y="749"/>
                </a:lnTo>
                <a:lnTo>
                  <a:pt x="547" y="801"/>
                </a:lnTo>
                <a:lnTo>
                  <a:pt x="474" y="801"/>
                </a:lnTo>
                <a:lnTo>
                  <a:pt x="474" y="658"/>
                </a:lnTo>
                <a:lnTo>
                  <a:pt x="320" y="658"/>
                </a:lnTo>
                <a:lnTo>
                  <a:pt x="318" y="660"/>
                </a:lnTo>
                <a:lnTo>
                  <a:pt x="311" y="668"/>
                </a:lnTo>
                <a:lnTo>
                  <a:pt x="302" y="682"/>
                </a:lnTo>
                <a:lnTo>
                  <a:pt x="294" y="702"/>
                </a:lnTo>
                <a:lnTo>
                  <a:pt x="257" y="680"/>
                </a:lnTo>
                <a:lnTo>
                  <a:pt x="265" y="662"/>
                </a:lnTo>
                <a:lnTo>
                  <a:pt x="275" y="640"/>
                </a:lnTo>
                <a:lnTo>
                  <a:pt x="288" y="618"/>
                </a:lnTo>
                <a:lnTo>
                  <a:pt x="299" y="596"/>
                </a:lnTo>
                <a:lnTo>
                  <a:pt x="311" y="576"/>
                </a:lnTo>
                <a:lnTo>
                  <a:pt x="320" y="561"/>
                </a:lnTo>
                <a:lnTo>
                  <a:pt x="326" y="550"/>
                </a:lnTo>
                <a:lnTo>
                  <a:pt x="328" y="546"/>
                </a:lnTo>
                <a:lnTo>
                  <a:pt x="410" y="595"/>
                </a:lnTo>
                <a:lnTo>
                  <a:pt x="320" y="403"/>
                </a:lnTo>
                <a:lnTo>
                  <a:pt x="260" y="406"/>
                </a:lnTo>
                <a:lnTo>
                  <a:pt x="298" y="333"/>
                </a:lnTo>
                <a:lnTo>
                  <a:pt x="409" y="407"/>
                </a:lnTo>
                <a:lnTo>
                  <a:pt x="499" y="272"/>
                </a:lnTo>
                <a:lnTo>
                  <a:pt x="499" y="271"/>
                </a:lnTo>
                <a:lnTo>
                  <a:pt x="497" y="267"/>
                </a:lnTo>
                <a:lnTo>
                  <a:pt x="495" y="260"/>
                </a:lnTo>
                <a:lnTo>
                  <a:pt x="492" y="251"/>
                </a:lnTo>
                <a:lnTo>
                  <a:pt x="487" y="240"/>
                </a:lnTo>
                <a:lnTo>
                  <a:pt x="480" y="229"/>
                </a:lnTo>
                <a:lnTo>
                  <a:pt x="470" y="217"/>
                </a:lnTo>
                <a:lnTo>
                  <a:pt x="457" y="205"/>
                </a:lnTo>
                <a:lnTo>
                  <a:pt x="492" y="178"/>
                </a:lnTo>
                <a:lnTo>
                  <a:pt x="497" y="184"/>
                </a:lnTo>
                <a:lnTo>
                  <a:pt x="503" y="191"/>
                </a:lnTo>
                <a:lnTo>
                  <a:pt x="508" y="198"/>
                </a:lnTo>
                <a:lnTo>
                  <a:pt x="514" y="205"/>
                </a:lnTo>
                <a:lnTo>
                  <a:pt x="524" y="222"/>
                </a:lnTo>
                <a:lnTo>
                  <a:pt x="535" y="241"/>
                </a:lnTo>
                <a:lnTo>
                  <a:pt x="547" y="264"/>
                </a:lnTo>
                <a:lnTo>
                  <a:pt x="559" y="286"/>
                </a:lnTo>
                <a:lnTo>
                  <a:pt x="569" y="306"/>
                </a:lnTo>
                <a:lnTo>
                  <a:pt x="577" y="323"/>
                </a:lnTo>
                <a:lnTo>
                  <a:pt x="583" y="333"/>
                </a:lnTo>
                <a:lnTo>
                  <a:pt x="585" y="338"/>
                </a:lnTo>
                <a:lnTo>
                  <a:pt x="491" y="388"/>
                </a:lnTo>
                <a:lnTo>
                  <a:pt x="709" y="412"/>
                </a:lnTo>
                <a:lnTo>
                  <a:pt x="827" y="218"/>
                </a:lnTo>
                <a:lnTo>
                  <a:pt x="746" y="259"/>
                </a:lnTo>
                <a:lnTo>
                  <a:pt x="745" y="255"/>
                </a:lnTo>
                <a:lnTo>
                  <a:pt x="741" y="244"/>
                </a:lnTo>
                <a:lnTo>
                  <a:pt x="734" y="229"/>
                </a:lnTo>
                <a:lnTo>
                  <a:pt x="723" y="210"/>
                </a:lnTo>
                <a:lnTo>
                  <a:pt x="711" y="192"/>
                </a:lnTo>
                <a:lnTo>
                  <a:pt x="696" y="172"/>
                </a:lnTo>
                <a:lnTo>
                  <a:pt x="678" y="156"/>
                </a:lnTo>
                <a:lnTo>
                  <a:pt x="658" y="145"/>
                </a:lnTo>
                <a:lnTo>
                  <a:pt x="651" y="141"/>
                </a:lnTo>
                <a:lnTo>
                  <a:pt x="643" y="139"/>
                </a:lnTo>
                <a:lnTo>
                  <a:pt x="635" y="137"/>
                </a:lnTo>
                <a:lnTo>
                  <a:pt x="626" y="133"/>
                </a:lnTo>
                <a:lnTo>
                  <a:pt x="618" y="131"/>
                </a:lnTo>
                <a:lnTo>
                  <a:pt x="609" y="129"/>
                </a:lnTo>
                <a:lnTo>
                  <a:pt x="601" y="127"/>
                </a:lnTo>
                <a:lnTo>
                  <a:pt x="592" y="125"/>
                </a:lnTo>
                <a:lnTo>
                  <a:pt x="616" y="10"/>
                </a:lnTo>
                <a:lnTo>
                  <a:pt x="660" y="20"/>
                </a:lnTo>
                <a:lnTo>
                  <a:pt x="701" y="35"/>
                </a:lnTo>
                <a:lnTo>
                  <a:pt x="742" y="54"/>
                </a:lnTo>
                <a:lnTo>
                  <a:pt x="780" y="74"/>
                </a:lnTo>
                <a:lnTo>
                  <a:pt x="815" y="99"/>
                </a:lnTo>
                <a:lnTo>
                  <a:pt x="850" y="125"/>
                </a:lnTo>
                <a:lnTo>
                  <a:pt x="881" y="155"/>
                </a:lnTo>
                <a:lnTo>
                  <a:pt x="910" y="187"/>
                </a:lnTo>
                <a:lnTo>
                  <a:pt x="936" y="222"/>
                </a:lnTo>
                <a:lnTo>
                  <a:pt x="959" y="258"/>
                </a:lnTo>
                <a:lnTo>
                  <a:pt x="979" y="297"/>
                </a:lnTo>
                <a:lnTo>
                  <a:pt x="996" y="337"/>
                </a:lnTo>
                <a:lnTo>
                  <a:pt x="1010" y="378"/>
                </a:lnTo>
                <a:lnTo>
                  <a:pt x="1019" y="422"/>
                </a:lnTo>
                <a:lnTo>
                  <a:pt x="1025" y="467"/>
                </a:lnTo>
                <a:lnTo>
                  <a:pt x="1027" y="513"/>
                </a:lnTo>
                <a:lnTo>
                  <a:pt x="1025" y="566"/>
                </a:lnTo>
                <a:lnTo>
                  <a:pt x="1017" y="617"/>
                </a:lnTo>
                <a:lnTo>
                  <a:pt x="1004" y="666"/>
                </a:lnTo>
                <a:lnTo>
                  <a:pt x="987" y="712"/>
                </a:lnTo>
                <a:lnTo>
                  <a:pt x="965" y="757"/>
                </a:lnTo>
                <a:lnTo>
                  <a:pt x="940" y="800"/>
                </a:lnTo>
                <a:lnTo>
                  <a:pt x="910" y="840"/>
                </a:lnTo>
                <a:lnTo>
                  <a:pt x="876" y="876"/>
                </a:lnTo>
                <a:lnTo>
                  <a:pt x="840" y="909"/>
                </a:lnTo>
                <a:lnTo>
                  <a:pt x="800" y="939"/>
                </a:lnTo>
                <a:lnTo>
                  <a:pt x="758" y="964"/>
                </a:lnTo>
                <a:lnTo>
                  <a:pt x="713" y="986"/>
                </a:lnTo>
                <a:lnTo>
                  <a:pt x="666" y="1003"/>
                </a:lnTo>
                <a:lnTo>
                  <a:pt x="616" y="1016"/>
                </a:lnTo>
                <a:lnTo>
                  <a:pt x="565" y="1024"/>
                </a:lnTo>
                <a:lnTo>
                  <a:pt x="512" y="1027"/>
                </a:lnTo>
                <a:lnTo>
                  <a:pt x="461" y="1024"/>
                </a:lnTo>
                <a:lnTo>
                  <a:pt x="410" y="1016"/>
                </a:lnTo>
                <a:lnTo>
                  <a:pt x="360" y="1003"/>
                </a:lnTo>
                <a:lnTo>
                  <a:pt x="313" y="986"/>
                </a:lnTo>
                <a:lnTo>
                  <a:pt x="268" y="964"/>
                </a:lnTo>
                <a:lnTo>
                  <a:pt x="227" y="939"/>
                </a:lnTo>
                <a:lnTo>
                  <a:pt x="186" y="909"/>
                </a:lnTo>
                <a:lnTo>
                  <a:pt x="151" y="876"/>
                </a:lnTo>
                <a:lnTo>
                  <a:pt x="117" y="840"/>
                </a:lnTo>
                <a:lnTo>
                  <a:pt x="87" y="800"/>
                </a:lnTo>
                <a:lnTo>
                  <a:pt x="62" y="757"/>
                </a:lnTo>
                <a:lnTo>
                  <a:pt x="40" y="712"/>
                </a:lnTo>
                <a:lnTo>
                  <a:pt x="23" y="666"/>
                </a:lnTo>
                <a:lnTo>
                  <a:pt x="10" y="617"/>
                </a:lnTo>
                <a:lnTo>
                  <a:pt x="2" y="566"/>
                </a:lnTo>
                <a:lnTo>
                  <a:pt x="0" y="513"/>
                </a:lnTo>
                <a:lnTo>
                  <a:pt x="2" y="460"/>
                </a:lnTo>
                <a:lnTo>
                  <a:pt x="10" y="409"/>
                </a:lnTo>
                <a:lnTo>
                  <a:pt x="23" y="360"/>
                </a:lnTo>
                <a:lnTo>
                  <a:pt x="40" y="314"/>
                </a:lnTo>
                <a:lnTo>
                  <a:pt x="62" y="269"/>
                </a:lnTo>
                <a:lnTo>
                  <a:pt x="87" y="226"/>
                </a:lnTo>
                <a:lnTo>
                  <a:pt x="117" y="186"/>
                </a:lnTo>
                <a:lnTo>
                  <a:pt x="151" y="150"/>
                </a:lnTo>
                <a:lnTo>
                  <a:pt x="186" y="117"/>
                </a:lnTo>
                <a:lnTo>
                  <a:pt x="227" y="87"/>
                </a:lnTo>
                <a:lnTo>
                  <a:pt x="268" y="62"/>
                </a:lnTo>
                <a:lnTo>
                  <a:pt x="313" y="40"/>
                </a:lnTo>
                <a:lnTo>
                  <a:pt x="360" y="23"/>
                </a:lnTo>
                <a:lnTo>
                  <a:pt x="410" y="10"/>
                </a:lnTo>
                <a:lnTo>
                  <a:pt x="461" y="2"/>
                </a:lnTo>
                <a:lnTo>
                  <a:pt x="512" y="0"/>
                </a:lnTo>
                <a:lnTo>
                  <a:pt x="526" y="0"/>
                </a:lnTo>
                <a:lnTo>
                  <a:pt x="539" y="1"/>
                </a:lnTo>
                <a:lnTo>
                  <a:pt x="552" y="1"/>
                </a:lnTo>
                <a:lnTo>
                  <a:pt x="565" y="2"/>
                </a:lnTo>
                <a:lnTo>
                  <a:pt x="578" y="4"/>
                </a:lnTo>
                <a:lnTo>
                  <a:pt x="591" y="5"/>
                </a:lnTo>
                <a:lnTo>
                  <a:pt x="603" y="8"/>
                </a:lnTo>
                <a:lnTo>
                  <a:pt x="616" y="10"/>
                </a:lnTo>
                <a:lnTo>
                  <a:pt x="592" y="125"/>
                </a:lnTo>
                <a:lnTo>
                  <a:pt x="579" y="123"/>
                </a:lnTo>
                <a:lnTo>
                  <a:pt x="565" y="121"/>
                </a:lnTo>
                <a:lnTo>
                  <a:pt x="552" y="119"/>
                </a:lnTo>
                <a:lnTo>
                  <a:pt x="538" y="117"/>
                </a:lnTo>
                <a:lnTo>
                  <a:pt x="523" y="117"/>
                </a:lnTo>
                <a:lnTo>
                  <a:pt x="509" y="116"/>
                </a:lnTo>
                <a:lnTo>
                  <a:pt x="494" y="116"/>
                </a:lnTo>
                <a:lnTo>
                  <a:pt x="480" y="116"/>
                </a:lnTo>
                <a:lnTo>
                  <a:pt x="458" y="117"/>
                </a:lnTo>
                <a:lnTo>
                  <a:pt x="438" y="118"/>
                </a:lnTo>
                <a:lnTo>
                  <a:pt x="420" y="122"/>
                </a:lnTo>
                <a:lnTo>
                  <a:pt x="405" y="125"/>
                </a:lnTo>
                <a:lnTo>
                  <a:pt x="393" y="129"/>
                </a:lnTo>
                <a:lnTo>
                  <a:pt x="383" y="131"/>
                </a:lnTo>
                <a:lnTo>
                  <a:pt x="378" y="133"/>
                </a:lnTo>
                <a:lnTo>
                  <a:pt x="375" y="134"/>
                </a:lnTo>
                <a:lnTo>
                  <a:pt x="379" y="134"/>
                </a:lnTo>
                <a:lnTo>
                  <a:pt x="387" y="134"/>
                </a:lnTo>
                <a:lnTo>
                  <a:pt x="398" y="134"/>
                </a:lnTo>
                <a:lnTo>
                  <a:pt x="415" y="137"/>
                </a:lnTo>
                <a:lnTo>
                  <a:pt x="433" y="142"/>
                </a:lnTo>
                <a:lnTo>
                  <a:pt x="453" y="149"/>
                </a:lnTo>
                <a:lnTo>
                  <a:pt x="472" y="162"/>
                </a:lnTo>
                <a:lnTo>
                  <a:pt x="492" y="178"/>
                </a:lnTo>
                <a:lnTo>
                  <a:pt x="457" y="205"/>
                </a:lnTo>
                <a:lnTo>
                  <a:pt x="453" y="200"/>
                </a:lnTo>
                <a:lnTo>
                  <a:pt x="448" y="196"/>
                </a:lnTo>
                <a:lnTo>
                  <a:pt x="443" y="193"/>
                </a:lnTo>
                <a:lnTo>
                  <a:pt x="439" y="190"/>
                </a:lnTo>
                <a:lnTo>
                  <a:pt x="420" y="179"/>
                </a:lnTo>
                <a:lnTo>
                  <a:pt x="404" y="173"/>
                </a:lnTo>
                <a:lnTo>
                  <a:pt x="389" y="172"/>
                </a:lnTo>
                <a:lnTo>
                  <a:pt x="375" y="173"/>
                </a:lnTo>
                <a:lnTo>
                  <a:pt x="363" y="178"/>
                </a:lnTo>
                <a:lnTo>
                  <a:pt x="350" y="184"/>
                </a:lnTo>
                <a:lnTo>
                  <a:pt x="339" y="191"/>
                </a:lnTo>
                <a:lnTo>
                  <a:pt x="327" y="198"/>
                </a:lnTo>
                <a:lnTo>
                  <a:pt x="313" y="210"/>
                </a:lnTo>
                <a:lnTo>
                  <a:pt x="299" y="226"/>
                </a:lnTo>
                <a:lnTo>
                  <a:pt x="288" y="244"/>
                </a:lnTo>
                <a:lnTo>
                  <a:pt x="277" y="262"/>
                </a:lnTo>
                <a:lnTo>
                  <a:pt x="269" y="279"/>
                </a:lnTo>
                <a:lnTo>
                  <a:pt x="264" y="293"/>
                </a:lnTo>
                <a:lnTo>
                  <a:pt x="259" y="304"/>
                </a:lnTo>
                <a:lnTo>
                  <a:pt x="258" y="307"/>
                </a:lnTo>
                <a:lnTo>
                  <a:pt x="298" y="333"/>
                </a:lnTo>
                <a:lnTo>
                  <a:pt x="260" y="406"/>
                </a:lnTo>
                <a:lnTo>
                  <a:pt x="99" y="415"/>
                </a:lnTo>
                <a:lnTo>
                  <a:pt x="174" y="456"/>
                </a:lnTo>
                <a:lnTo>
                  <a:pt x="171" y="459"/>
                </a:lnTo>
                <a:lnTo>
                  <a:pt x="165" y="468"/>
                </a:lnTo>
                <a:lnTo>
                  <a:pt x="157" y="483"/>
                </a:lnTo>
                <a:lnTo>
                  <a:pt x="146" y="500"/>
                </a:lnTo>
                <a:lnTo>
                  <a:pt x="137" y="522"/>
                </a:lnTo>
                <a:lnTo>
                  <a:pt x="130" y="545"/>
                </a:lnTo>
                <a:lnTo>
                  <a:pt x="127" y="568"/>
                </a:lnTo>
                <a:lnTo>
                  <a:pt x="128" y="591"/>
                </a:lnTo>
                <a:lnTo>
                  <a:pt x="132" y="611"/>
                </a:lnTo>
                <a:lnTo>
                  <a:pt x="138" y="632"/>
                </a:lnTo>
                <a:lnTo>
                  <a:pt x="145" y="652"/>
                </a:lnTo>
                <a:lnTo>
                  <a:pt x="154" y="673"/>
                </a:lnTo>
                <a:lnTo>
                  <a:pt x="165" y="694"/>
                </a:lnTo>
                <a:lnTo>
                  <a:pt x="175" y="716"/>
                </a:lnTo>
                <a:lnTo>
                  <a:pt x="188" y="735"/>
                </a:lnTo>
                <a:lnTo>
                  <a:pt x="200" y="756"/>
                </a:lnTo>
                <a:lnTo>
                  <a:pt x="213" y="773"/>
                </a:lnTo>
                <a:lnTo>
                  <a:pt x="227" y="789"/>
                </a:lnTo>
                <a:lnTo>
                  <a:pt x="238" y="802"/>
                </a:lnTo>
                <a:lnTo>
                  <a:pt x="250" y="814"/>
                </a:lnTo>
                <a:lnTo>
                  <a:pt x="260" y="822"/>
                </a:lnTo>
                <a:lnTo>
                  <a:pt x="267" y="829"/>
                </a:lnTo>
                <a:lnTo>
                  <a:pt x="272" y="832"/>
                </a:lnTo>
                <a:lnTo>
                  <a:pt x="274" y="833"/>
                </a:lnTo>
                <a:lnTo>
                  <a:pt x="272" y="830"/>
                </a:lnTo>
                <a:lnTo>
                  <a:pt x="266" y="822"/>
                </a:lnTo>
                <a:lnTo>
                  <a:pt x="259" y="808"/>
                </a:lnTo>
                <a:lnTo>
                  <a:pt x="251" y="789"/>
                </a:lnTo>
                <a:lnTo>
                  <a:pt x="245" y="766"/>
                </a:lnTo>
                <a:lnTo>
                  <a:pt x="243" y="740"/>
                </a:lnTo>
                <a:lnTo>
                  <a:pt x="246" y="711"/>
                </a:lnTo>
                <a:lnTo>
                  <a:pt x="257" y="680"/>
                </a:lnTo>
                <a:lnTo>
                  <a:pt x="294" y="702"/>
                </a:lnTo>
                <a:lnTo>
                  <a:pt x="290" y="713"/>
                </a:lnTo>
                <a:lnTo>
                  <a:pt x="287" y="725"/>
                </a:lnTo>
                <a:lnTo>
                  <a:pt x="286" y="739"/>
                </a:lnTo>
                <a:lnTo>
                  <a:pt x="284" y="754"/>
                </a:lnTo>
                <a:lnTo>
                  <a:pt x="284" y="774"/>
                </a:lnTo>
                <a:lnTo>
                  <a:pt x="288" y="791"/>
                </a:lnTo>
                <a:lnTo>
                  <a:pt x="291" y="803"/>
                </a:lnTo>
                <a:lnTo>
                  <a:pt x="298" y="812"/>
                </a:lnTo>
                <a:lnTo>
                  <a:pt x="305" y="820"/>
                </a:lnTo>
                <a:lnTo>
                  <a:pt x="314" y="827"/>
                </a:lnTo>
                <a:lnTo>
                  <a:pt x="325" y="833"/>
                </a:lnTo>
                <a:lnTo>
                  <a:pt x="336" y="838"/>
                </a:lnTo>
                <a:lnTo>
                  <a:pt x="355" y="843"/>
                </a:lnTo>
                <a:lnTo>
                  <a:pt x="377" y="846"/>
                </a:lnTo>
                <a:lnTo>
                  <a:pt x="400" y="847"/>
                </a:lnTo>
                <a:lnTo>
                  <a:pt x="421" y="846"/>
                </a:lnTo>
                <a:lnTo>
                  <a:pt x="442" y="845"/>
                </a:lnTo>
                <a:lnTo>
                  <a:pt x="459" y="842"/>
                </a:lnTo>
                <a:lnTo>
                  <a:pt x="470" y="841"/>
                </a:lnTo>
                <a:lnTo>
                  <a:pt x="474" y="840"/>
                </a:lnTo>
                <a:lnTo>
                  <a:pt x="474" y="801"/>
                </a:lnTo>
                <a:lnTo>
                  <a:pt x="547" y="801"/>
                </a:lnTo>
                <a:lnTo>
                  <a:pt x="636" y="940"/>
                </a:lnTo>
                <a:lnTo>
                  <a:pt x="633" y="850"/>
                </a:lnTo>
                <a:lnTo>
                  <a:pt x="638" y="850"/>
                </a:lnTo>
                <a:lnTo>
                  <a:pt x="648" y="852"/>
                </a:lnTo>
                <a:lnTo>
                  <a:pt x="666" y="852"/>
                </a:lnTo>
                <a:lnTo>
                  <a:pt x="686" y="852"/>
                </a:lnTo>
                <a:lnTo>
                  <a:pt x="709" y="848"/>
                </a:lnTo>
                <a:lnTo>
                  <a:pt x="732" y="843"/>
                </a:lnTo>
                <a:lnTo>
                  <a:pt x="755" y="834"/>
                </a:lnTo>
                <a:lnTo>
                  <a:pt x="775" y="822"/>
                </a:lnTo>
                <a:lnTo>
                  <a:pt x="790" y="808"/>
                </a:lnTo>
                <a:lnTo>
                  <a:pt x="805" y="793"/>
                </a:lnTo>
                <a:lnTo>
                  <a:pt x="819" y="776"/>
                </a:lnTo>
                <a:lnTo>
                  <a:pt x="833" y="757"/>
                </a:lnTo>
                <a:lnTo>
                  <a:pt x="845" y="738"/>
                </a:lnTo>
                <a:lnTo>
                  <a:pt x="858" y="718"/>
                </a:lnTo>
                <a:lnTo>
                  <a:pt x="870" y="697"/>
                </a:lnTo>
                <a:lnTo>
                  <a:pt x="880" y="675"/>
                </a:lnTo>
                <a:lnTo>
                  <a:pt x="896" y="636"/>
                </a:lnTo>
                <a:lnTo>
                  <a:pt x="905" y="604"/>
                </a:lnTo>
                <a:lnTo>
                  <a:pt x="909" y="582"/>
                </a:lnTo>
                <a:lnTo>
                  <a:pt x="910" y="574"/>
                </a:lnTo>
                <a:lnTo>
                  <a:pt x="909" y="578"/>
                </a:lnTo>
                <a:lnTo>
                  <a:pt x="904" y="587"/>
                </a:lnTo>
                <a:lnTo>
                  <a:pt x="896" y="601"/>
                </a:lnTo>
                <a:lnTo>
                  <a:pt x="883" y="616"/>
                </a:lnTo>
                <a:lnTo>
                  <a:pt x="866" y="632"/>
                </a:lnTo>
                <a:lnTo>
                  <a:pt x="845" y="647"/>
                </a:lnTo>
                <a:lnTo>
                  <a:pt x="819" y="658"/>
                </a:lnTo>
                <a:lnTo>
                  <a:pt x="787" y="665"/>
                </a:lnTo>
                <a:lnTo>
                  <a:pt x="767" y="667"/>
                </a:lnTo>
                <a:lnTo>
                  <a:pt x="743" y="668"/>
                </a:lnTo>
                <a:lnTo>
                  <a:pt x="717" y="668"/>
                </a:lnTo>
                <a:lnTo>
                  <a:pt x="693" y="670"/>
                </a:lnTo>
                <a:lnTo>
                  <a:pt x="670" y="670"/>
                </a:lnTo>
                <a:lnTo>
                  <a:pt x="652" y="670"/>
                </a:lnTo>
                <a:lnTo>
                  <a:pt x="639" y="670"/>
                </a:lnTo>
                <a:lnTo>
                  <a:pt x="635" y="670"/>
                </a:lnTo>
                <a:lnTo>
                  <a:pt x="635" y="611"/>
                </a:lnTo>
                <a:lnTo>
                  <a:pt x="719" y="581"/>
                </a:lnTo>
                <a:close/>
              </a:path>
            </a:pathLst>
          </a:custGeom>
          <a:solidFill>
            <a:schemeClr val="hlink"/>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nodeType="withEffect">
                                  <p:stCondLst>
                                    <p:cond delay="0"/>
                                  </p:stCondLst>
                                  <p:iterate type="lt">
                                    <p:tmPct val="5000"/>
                                  </p:iterate>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par>
                                <p:cTn id="23" presetID="31" presetClass="entr" presetSubtype="0" fill="hold" nodeType="withEffect">
                                  <p:stCondLst>
                                    <p:cond delay="0"/>
                                  </p:stCondLst>
                                  <p:iterate type="lt">
                                    <p:tmPct val="5000"/>
                                  </p:iterate>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http://www.leseptentrion.net/wp-content/uploads/2012/06/ordures-300x225.jpg"/>
          <p:cNvPicPr/>
          <p:nvPr/>
        </p:nvPicPr>
        <p:blipFill>
          <a:blip r:embed="rId2"/>
          <a:srcRect/>
          <a:stretch>
            <a:fillRect/>
          </a:stretch>
        </p:blipFill>
        <p:spPr bwMode="auto">
          <a:xfrm>
            <a:off x="4286248" y="214290"/>
            <a:ext cx="4643470" cy="2710654"/>
          </a:xfrm>
          <a:prstGeom prst="rect">
            <a:avLst/>
          </a:prstGeom>
          <a:noFill/>
          <a:ln w="9525">
            <a:noFill/>
            <a:miter lim="800000"/>
            <a:headEnd/>
            <a:tailEnd/>
          </a:ln>
        </p:spPr>
      </p:pic>
      <p:pic>
        <p:nvPicPr>
          <p:cNvPr id="3" name="Image 2" descr="Déchets plastiques océans"/>
          <p:cNvPicPr/>
          <p:nvPr/>
        </p:nvPicPr>
        <p:blipFill>
          <a:blip r:embed="rId3"/>
          <a:srcRect/>
          <a:stretch>
            <a:fillRect/>
          </a:stretch>
        </p:blipFill>
        <p:spPr bwMode="auto">
          <a:xfrm>
            <a:off x="0" y="214290"/>
            <a:ext cx="4214842" cy="2710654"/>
          </a:xfrm>
          <a:prstGeom prst="rect">
            <a:avLst/>
          </a:prstGeom>
          <a:noFill/>
          <a:ln w="9525">
            <a:noFill/>
            <a:miter lim="800000"/>
            <a:headEnd/>
            <a:tailEnd/>
          </a:ln>
        </p:spPr>
      </p:pic>
      <p:sp>
        <p:nvSpPr>
          <p:cNvPr id="23553" name="Rectangle 1"/>
          <p:cNvSpPr>
            <a:spLocks noChangeArrowheads="1"/>
          </p:cNvSpPr>
          <p:nvPr/>
        </p:nvSpPr>
        <p:spPr bwMode="auto">
          <a:xfrm>
            <a:off x="0" y="3261700"/>
            <a:ext cx="8715404"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just" defTabSz="91440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Les polymères de synthèse trouvent actuellement des applications de plus en plus nombreuses dans des domaines très divers de la vie quotidienne, l’agriculture, l’emballage …générant des problèmes de gestion et de traitement des déchets. Le recyclage des déchets de plastiques et des déchets de papier  est connu depuis quelques décennies et a trouvé de nombreuses applications dans les pays développés.</a:t>
            </a:r>
            <a:endParaRPr lang="fr-FR" sz="2200" dirty="0">
              <a:latin typeface="Times New Roman" pitchFamily="18" charset="0"/>
              <a:cs typeface="Times New Roman" pitchFamily="18" charset="0"/>
            </a:endParaRPr>
          </a:p>
          <a:p>
            <a:pPr marL="0" marR="0" lvl="0" indent="228600" algn="just" defTabSz="91440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En plus du facteur économique, l’intérêt porté à la valorisation des matières plastiques est lié à la diminution des ressources mondiales en matières premières et aux législations concernant la </a:t>
            </a:r>
            <a:r>
              <a:rPr kumimoji="0" lang="fr-FR"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protection                   </a:t>
            </a:r>
            <a:r>
              <a:rPr kumimoji="0" lang="fr-FR"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de l’environnement.</a:t>
            </a:r>
            <a:r>
              <a:rPr kumimoji="0" lang="fr-FR" sz="2200" b="0" i="0" u="none" strike="noStrike" cap="none" normalizeH="0" baseline="0" dirty="0" smtClean="0">
                <a:ln>
                  <a:noFill/>
                </a:ln>
                <a:solidFill>
                  <a:schemeClr val="tx1"/>
                </a:solidFill>
                <a:effectLst/>
                <a:latin typeface="Times New Roman" pitchFamily="18" charset="0"/>
                <a:cs typeface="Times New Roman" pitchFamily="18" charset="0"/>
              </a:rPr>
              <a:t> </a:t>
            </a:r>
          </a:p>
        </p:txBody>
      </p:sp>
      <p:sp>
        <p:nvSpPr>
          <p:cNvPr id="5" name="Freeform 15"/>
          <p:cNvSpPr>
            <a:spLocks/>
          </p:cNvSpPr>
          <p:nvPr/>
        </p:nvSpPr>
        <p:spPr bwMode="auto">
          <a:xfrm>
            <a:off x="8293100" y="5997575"/>
            <a:ext cx="815975" cy="815975"/>
          </a:xfrm>
          <a:custGeom>
            <a:avLst/>
            <a:gdLst>
              <a:gd name="T0" fmla="*/ 760 w 1027"/>
              <a:gd name="T1" fmla="*/ 632 h 1027"/>
              <a:gd name="T2" fmla="*/ 834 w 1027"/>
              <a:gd name="T3" fmla="*/ 610 h 1027"/>
              <a:gd name="T4" fmla="*/ 888 w 1027"/>
              <a:gd name="T5" fmla="*/ 548 h 1027"/>
              <a:gd name="T6" fmla="*/ 876 w 1027"/>
              <a:gd name="T7" fmla="*/ 470 h 1027"/>
              <a:gd name="T8" fmla="*/ 820 w 1027"/>
              <a:gd name="T9" fmla="*/ 398 h 1027"/>
              <a:gd name="T10" fmla="*/ 635 w 1027"/>
              <a:gd name="T11" fmla="*/ 564 h 1027"/>
              <a:gd name="T12" fmla="*/ 320 w 1027"/>
              <a:gd name="T13" fmla="*/ 658 h 1027"/>
              <a:gd name="T14" fmla="*/ 257 w 1027"/>
              <a:gd name="T15" fmla="*/ 680 h 1027"/>
              <a:gd name="T16" fmla="*/ 311 w 1027"/>
              <a:gd name="T17" fmla="*/ 576 h 1027"/>
              <a:gd name="T18" fmla="*/ 320 w 1027"/>
              <a:gd name="T19" fmla="*/ 403 h 1027"/>
              <a:gd name="T20" fmla="*/ 499 w 1027"/>
              <a:gd name="T21" fmla="*/ 271 h 1027"/>
              <a:gd name="T22" fmla="*/ 480 w 1027"/>
              <a:gd name="T23" fmla="*/ 229 h 1027"/>
              <a:gd name="T24" fmla="*/ 503 w 1027"/>
              <a:gd name="T25" fmla="*/ 191 h 1027"/>
              <a:gd name="T26" fmla="*/ 547 w 1027"/>
              <a:gd name="T27" fmla="*/ 264 h 1027"/>
              <a:gd name="T28" fmla="*/ 585 w 1027"/>
              <a:gd name="T29" fmla="*/ 338 h 1027"/>
              <a:gd name="T30" fmla="*/ 745 w 1027"/>
              <a:gd name="T31" fmla="*/ 255 h 1027"/>
              <a:gd name="T32" fmla="*/ 696 w 1027"/>
              <a:gd name="T33" fmla="*/ 172 h 1027"/>
              <a:gd name="T34" fmla="*/ 635 w 1027"/>
              <a:gd name="T35" fmla="*/ 137 h 1027"/>
              <a:gd name="T36" fmla="*/ 592 w 1027"/>
              <a:gd name="T37" fmla="*/ 125 h 1027"/>
              <a:gd name="T38" fmla="*/ 780 w 1027"/>
              <a:gd name="T39" fmla="*/ 74 h 1027"/>
              <a:gd name="T40" fmla="*/ 936 w 1027"/>
              <a:gd name="T41" fmla="*/ 222 h 1027"/>
              <a:gd name="T42" fmla="*/ 1019 w 1027"/>
              <a:gd name="T43" fmla="*/ 422 h 1027"/>
              <a:gd name="T44" fmla="*/ 1004 w 1027"/>
              <a:gd name="T45" fmla="*/ 666 h 1027"/>
              <a:gd name="T46" fmla="*/ 876 w 1027"/>
              <a:gd name="T47" fmla="*/ 876 h 1027"/>
              <a:gd name="T48" fmla="*/ 666 w 1027"/>
              <a:gd name="T49" fmla="*/ 1003 h 1027"/>
              <a:gd name="T50" fmla="*/ 410 w 1027"/>
              <a:gd name="T51" fmla="*/ 1016 h 1027"/>
              <a:gd name="T52" fmla="*/ 186 w 1027"/>
              <a:gd name="T53" fmla="*/ 909 h 1027"/>
              <a:gd name="T54" fmla="*/ 40 w 1027"/>
              <a:gd name="T55" fmla="*/ 712 h 1027"/>
              <a:gd name="T56" fmla="*/ 2 w 1027"/>
              <a:gd name="T57" fmla="*/ 460 h 1027"/>
              <a:gd name="T58" fmla="*/ 87 w 1027"/>
              <a:gd name="T59" fmla="*/ 226 h 1027"/>
              <a:gd name="T60" fmla="*/ 268 w 1027"/>
              <a:gd name="T61" fmla="*/ 62 h 1027"/>
              <a:gd name="T62" fmla="*/ 512 w 1027"/>
              <a:gd name="T63" fmla="*/ 0 h 1027"/>
              <a:gd name="T64" fmla="*/ 578 w 1027"/>
              <a:gd name="T65" fmla="*/ 4 h 1027"/>
              <a:gd name="T66" fmla="*/ 579 w 1027"/>
              <a:gd name="T67" fmla="*/ 123 h 1027"/>
              <a:gd name="T68" fmla="*/ 509 w 1027"/>
              <a:gd name="T69" fmla="*/ 116 h 1027"/>
              <a:gd name="T70" fmla="*/ 420 w 1027"/>
              <a:gd name="T71" fmla="*/ 122 h 1027"/>
              <a:gd name="T72" fmla="*/ 375 w 1027"/>
              <a:gd name="T73" fmla="*/ 134 h 1027"/>
              <a:gd name="T74" fmla="*/ 433 w 1027"/>
              <a:gd name="T75" fmla="*/ 142 h 1027"/>
              <a:gd name="T76" fmla="*/ 453 w 1027"/>
              <a:gd name="T77" fmla="*/ 200 h 1027"/>
              <a:gd name="T78" fmla="*/ 404 w 1027"/>
              <a:gd name="T79" fmla="*/ 173 h 1027"/>
              <a:gd name="T80" fmla="*/ 339 w 1027"/>
              <a:gd name="T81" fmla="*/ 191 h 1027"/>
              <a:gd name="T82" fmla="*/ 277 w 1027"/>
              <a:gd name="T83" fmla="*/ 262 h 1027"/>
              <a:gd name="T84" fmla="*/ 298 w 1027"/>
              <a:gd name="T85" fmla="*/ 333 h 1027"/>
              <a:gd name="T86" fmla="*/ 165 w 1027"/>
              <a:gd name="T87" fmla="*/ 468 h 1027"/>
              <a:gd name="T88" fmla="*/ 127 w 1027"/>
              <a:gd name="T89" fmla="*/ 568 h 1027"/>
              <a:gd name="T90" fmla="*/ 154 w 1027"/>
              <a:gd name="T91" fmla="*/ 673 h 1027"/>
              <a:gd name="T92" fmla="*/ 213 w 1027"/>
              <a:gd name="T93" fmla="*/ 773 h 1027"/>
              <a:gd name="T94" fmla="*/ 267 w 1027"/>
              <a:gd name="T95" fmla="*/ 829 h 1027"/>
              <a:gd name="T96" fmla="*/ 259 w 1027"/>
              <a:gd name="T97" fmla="*/ 808 h 1027"/>
              <a:gd name="T98" fmla="*/ 257 w 1027"/>
              <a:gd name="T99" fmla="*/ 680 h 1027"/>
              <a:gd name="T100" fmla="*/ 284 w 1027"/>
              <a:gd name="T101" fmla="*/ 754 h 1027"/>
              <a:gd name="T102" fmla="*/ 305 w 1027"/>
              <a:gd name="T103" fmla="*/ 820 h 1027"/>
              <a:gd name="T104" fmla="*/ 377 w 1027"/>
              <a:gd name="T105" fmla="*/ 846 h 1027"/>
              <a:gd name="T106" fmla="*/ 470 w 1027"/>
              <a:gd name="T107" fmla="*/ 841 h 1027"/>
              <a:gd name="T108" fmla="*/ 633 w 1027"/>
              <a:gd name="T109" fmla="*/ 850 h 1027"/>
              <a:gd name="T110" fmla="*/ 709 w 1027"/>
              <a:gd name="T111" fmla="*/ 848 h 1027"/>
              <a:gd name="T112" fmla="*/ 805 w 1027"/>
              <a:gd name="T113" fmla="*/ 793 h 1027"/>
              <a:gd name="T114" fmla="*/ 870 w 1027"/>
              <a:gd name="T115" fmla="*/ 697 h 1027"/>
              <a:gd name="T116" fmla="*/ 910 w 1027"/>
              <a:gd name="T117" fmla="*/ 574 h 1027"/>
              <a:gd name="T118" fmla="*/ 866 w 1027"/>
              <a:gd name="T119" fmla="*/ 632 h 1027"/>
              <a:gd name="T120" fmla="*/ 743 w 1027"/>
              <a:gd name="T121" fmla="*/ 668 h 1027"/>
              <a:gd name="T122" fmla="*/ 639 w 1027"/>
              <a:gd name="T123" fmla="*/ 670 h 1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7" h="1027">
                <a:moveTo>
                  <a:pt x="719" y="581"/>
                </a:moveTo>
                <a:lnTo>
                  <a:pt x="749" y="628"/>
                </a:lnTo>
                <a:lnTo>
                  <a:pt x="750" y="629"/>
                </a:lnTo>
                <a:lnTo>
                  <a:pt x="753" y="630"/>
                </a:lnTo>
                <a:lnTo>
                  <a:pt x="760" y="632"/>
                </a:lnTo>
                <a:lnTo>
                  <a:pt x="769" y="632"/>
                </a:lnTo>
                <a:lnTo>
                  <a:pt x="781" y="630"/>
                </a:lnTo>
                <a:lnTo>
                  <a:pt x="796" y="627"/>
                </a:lnTo>
                <a:lnTo>
                  <a:pt x="813" y="620"/>
                </a:lnTo>
                <a:lnTo>
                  <a:pt x="834" y="610"/>
                </a:lnTo>
                <a:lnTo>
                  <a:pt x="851" y="598"/>
                </a:lnTo>
                <a:lnTo>
                  <a:pt x="865" y="587"/>
                </a:lnTo>
                <a:lnTo>
                  <a:pt x="875" y="574"/>
                </a:lnTo>
                <a:lnTo>
                  <a:pt x="883" y="561"/>
                </a:lnTo>
                <a:lnTo>
                  <a:pt x="888" y="548"/>
                </a:lnTo>
                <a:lnTo>
                  <a:pt x="890" y="534"/>
                </a:lnTo>
                <a:lnTo>
                  <a:pt x="891" y="521"/>
                </a:lnTo>
                <a:lnTo>
                  <a:pt x="890" y="507"/>
                </a:lnTo>
                <a:lnTo>
                  <a:pt x="886" y="489"/>
                </a:lnTo>
                <a:lnTo>
                  <a:pt x="876" y="470"/>
                </a:lnTo>
                <a:lnTo>
                  <a:pt x="865" y="451"/>
                </a:lnTo>
                <a:lnTo>
                  <a:pt x="851" y="434"/>
                </a:lnTo>
                <a:lnTo>
                  <a:pt x="838" y="419"/>
                </a:lnTo>
                <a:lnTo>
                  <a:pt x="827" y="406"/>
                </a:lnTo>
                <a:lnTo>
                  <a:pt x="820" y="398"/>
                </a:lnTo>
                <a:lnTo>
                  <a:pt x="817" y="396"/>
                </a:lnTo>
                <a:lnTo>
                  <a:pt x="660" y="488"/>
                </a:lnTo>
                <a:lnTo>
                  <a:pt x="719" y="581"/>
                </a:lnTo>
                <a:lnTo>
                  <a:pt x="635" y="611"/>
                </a:lnTo>
                <a:lnTo>
                  <a:pt x="635" y="564"/>
                </a:lnTo>
                <a:lnTo>
                  <a:pt x="514" y="749"/>
                </a:lnTo>
                <a:lnTo>
                  <a:pt x="547" y="801"/>
                </a:lnTo>
                <a:lnTo>
                  <a:pt x="474" y="801"/>
                </a:lnTo>
                <a:lnTo>
                  <a:pt x="474" y="658"/>
                </a:lnTo>
                <a:lnTo>
                  <a:pt x="320" y="658"/>
                </a:lnTo>
                <a:lnTo>
                  <a:pt x="318" y="660"/>
                </a:lnTo>
                <a:lnTo>
                  <a:pt x="311" y="668"/>
                </a:lnTo>
                <a:lnTo>
                  <a:pt x="302" y="682"/>
                </a:lnTo>
                <a:lnTo>
                  <a:pt x="294" y="702"/>
                </a:lnTo>
                <a:lnTo>
                  <a:pt x="257" y="680"/>
                </a:lnTo>
                <a:lnTo>
                  <a:pt x="265" y="662"/>
                </a:lnTo>
                <a:lnTo>
                  <a:pt x="275" y="640"/>
                </a:lnTo>
                <a:lnTo>
                  <a:pt x="288" y="618"/>
                </a:lnTo>
                <a:lnTo>
                  <a:pt x="299" y="596"/>
                </a:lnTo>
                <a:lnTo>
                  <a:pt x="311" y="576"/>
                </a:lnTo>
                <a:lnTo>
                  <a:pt x="320" y="561"/>
                </a:lnTo>
                <a:lnTo>
                  <a:pt x="326" y="550"/>
                </a:lnTo>
                <a:lnTo>
                  <a:pt x="328" y="546"/>
                </a:lnTo>
                <a:lnTo>
                  <a:pt x="410" y="595"/>
                </a:lnTo>
                <a:lnTo>
                  <a:pt x="320" y="403"/>
                </a:lnTo>
                <a:lnTo>
                  <a:pt x="260" y="406"/>
                </a:lnTo>
                <a:lnTo>
                  <a:pt x="298" y="333"/>
                </a:lnTo>
                <a:lnTo>
                  <a:pt x="409" y="407"/>
                </a:lnTo>
                <a:lnTo>
                  <a:pt x="499" y="272"/>
                </a:lnTo>
                <a:lnTo>
                  <a:pt x="499" y="271"/>
                </a:lnTo>
                <a:lnTo>
                  <a:pt x="497" y="267"/>
                </a:lnTo>
                <a:lnTo>
                  <a:pt x="495" y="260"/>
                </a:lnTo>
                <a:lnTo>
                  <a:pt x="492" y="251"/>
                </a:lnTo>
                <a:lnTo>
                  <a:pt x="487" y="240"/>
                </a:lnTo>
                <a:lnTo>
                  <a:pt x="480" y="229"/>
                </a:lnTo>
                <a:lnTo>
                  <a:pt x="470" y="217"/>
                </a:lnTo>
                <a:lnTo>
                  <a:pt x="457" y="205"/>
                </a:lnTo>
                <a:lnTo>
                  <a:pt x="492" y="178"/>
                </a:lnTo>
                <a:lnTo>
                  <a:pt x="497" y="184"/>
                </a:lnTo>
                <a:lnTo>
                  <a:pt x="503" y="191"/>
                </a:lnTo>
                <a:lnTo>
                  <a:pt x="508" y="198"/>
                </a:lnTo>
                <a:lnTo>
                  <a:pt x="514" y="205"/>
                </a:lnTo>
                <a:lnTo>
                  <a:pt x="524" y="222"/>
                </a:lnTo>
                <a:lnTo>
                  <a:pt x="535" y="241"/>
                </a:lnTo>
                <a:lnTo>
                  <a:pt x="547" y="264"/>
                </a:lnTo>
                <a:lnTo>
                  <a:pt x="559" y="286"/>
                </a:lnTo>
                <a:lnTo>
                  <a:pt x="569" y="306"/>
                </a:lnTo>
                <a:lnTo>
                  <a:pt x="577" y="323"/>
                </a:lnTo>
                <a:lnTo>
                  <a:pt x="583" y="333"/>
                </a:lnTo>
                <a:lnTo>
                  <a:pt x="585" y="338"/>
                </a:lnTo>
                <a:lnTo>
                  <a:pt x="491" y="388"/>
                </a:lnTo>
                <a:lnTo>
                  <a:pt x="709" y="412"/>
                </a:lnTo>
                <a:lnTo>
                  <a:pt x="827" y="218"/>
                </a:lnTo>
                <a:lnTo>
                  <a:pt x="746" y="259"/>
                </a:lnTo>
                <a:lnTo>
                  <a:pt x="745" y="255"/>
                </a:lnTo>
                <a:lnTo>
                  <a:pt x="741" y="244"/>
                </a:lnTo>
                <a:lnTo>
                  <a:pt x="734" y="229"/>
                </a:lnTo>
                <a:lnTo>
                  <a:pt x="723" y="210"/>
                </a:lnTo>
                <a:lnTo>
                  <a:pt x="711" y="192"/>
                </a:lnTo>
                <a:lnTo>
                  <a:pt x="696" y="172"/>
                </a:lnTo>
                <a:lnTo>
                  <a:pt x="678" y="156"/>
                </a:lnTo>
                <a:lnTo>
                  <a:pt x="658" y="145"/>
                </a:lnTo>
                <a:lnTo>
                  <a:pt x="651" y="141"/>
                </a:lnTo>
                <a:lnTo>
                  <a:pt x="643" y="139"/>
                </a:lnTo>
                <a:lnTo>
                  <a:pt x="635" y="137"/>
                </a:lnTo>
                <a:lnTo>
                  <a:pt x="626" y="133"/>
                </a:lnTo>
                <a:lnTo>
                  <a:pt x="618" y="131"/>
                </a:lnTo>
                <a:lnTo>
                  <a:pt x="609" y="129"/>
                </a:lnTo>
                <a:lnTo>
                  <a:pt x="601" y="127"/>
                </a:lnTo>
                <a:lnTo>
                  <a:pt x="592" y="125"/>
                </a:lnTo>
                <a:lnTo>
                  <a:pt x="616" y="10"/>
                </a:lnTo>
                <a:lnTo>
                  <a:pt x="660" y="20"/>
                </a:lnTo>
                <a:lnTo>
                  <a:pt x="701" y="35"/>
                </a:lnTo>
                <a:lnTo>
                  <a:pt x="742" y="54"/>
                </a:lnTo>
                <a:lnTo>
                  <a:pt x="780" y="74"/>
                </a:lnTo>
                <a:lnTo>
                  <a:pt x="815" y="99"/>
                </a:lnTo>
                <a:lnTo>
                  <a:pt x="850" y="125"/>
                </a:lnTo>
                <a:lnTo>
                  <a:pt x="881" y="155"/>
                </a:lnTo>
                <a:lnTo>
                  <a:pt x="910" y="187"/>
                </a:lnTo>
                <a:lnTo>
                  <a:pt x="936" y="222"/>
                </a:lnTo>
                <a:lnTo>
                  <a:pt x="959" y="258"/>
                </a:lnTo>
                <a:lnTo>
                  <a:pt x="979" y="297"/>
                </a:lnTo>
                <a:lnTo>
                  <a:pt x="996" y="337"/>
                </a:lnTo>
                <a:lnTo>
                  <a:pt x="1010" y="378"/>
                </a:lnTo>
                <a:lnTo>
                  <a:pt x="1019" y="422"/>
                </a:lnTo>
                <a:lnTo>
                  <a:pt x="1025" y="467"/>
                </a:lnTo>
                <a:lnTo>
                  <a:pt x="1027" y="513"/>
                </a:lnTo>
                <a:lnTo>
                  <a:pt x="1025" y="566"/>
                </a:lnTo>
                <a:lnTo>
                  <a:pt x="1017" y="617"/>
                </a:lnTo>
                <a:lnTo>
                  <a:pt x="1004" y="666"/>
                </a:lnTo>
                <a:lnTo>
                  <a:pt x="987" y="712"/>
                </a:lnTo>
                <a:lnTo>
                  <a:pt x="965" y="757"/>
                </a:lnTo>
                <a:lnTo>
                  <a:pt x="940" y="800"/>
                </a:lnTo>
                <a:lnTo>
                  <a:pt x="910" y="840"/>
                </a:lnTo>
                <a:lnTo>
                  <a:pt x="876" y="876"/>
                </a:lnTo>
                <a:lnTo>
                  <a:pt x="840" y="909"/>
                </a:lnTo>
                <a:lnTo>
                  <a:pt x="800" y="939"/>
                </a:lnTo>
                <a:lnTo>
                  <a:pt x="758" y="964"/>
                </a:lnTo>
                <a:lnTo>
                  <a:pt x="713" y="986"/>
                </a:lnTo>
                <a:lnTo>
                  <a:pt x="666" y="1003"/>
                </a:lnTo>
                <a:lnTo>
                  <a:pt x="616" y="1016"/>
                </a:lnTo>
                <a:lnTo>
                  <a:pt x="565" y="1024"/>
                </a:lnTo>
                <a:lnTo>
                  <a:pt x="512" y="1027"/>
                </a:lnTo>
                <a:lnTo>
                  <a:pt x="461" y="1024"/>
                </a:lnTo>
                <a:lnTo>
                  <a:pt x="410" y="1016"/>
                </a:lnTo>
                <a:lnTo>
                  <a:pt x="360" y="1003"/>
                </a:lnTo>
                <a:lnTo>
                  <a:pt x="313" y="986"/>
                </a:lnTo>
                <a:lnTo>
                  <a:pt x="268" y="964"/>
                </a:lnTo>
                <a:lnTo>
                  <a:pt x="227" y="939"/>
                </a:lnTo>
                <a:lnTo>
                  <a:pt x="186" y="909"/>
                </a:lnTo>
                <a:lnTo>
                  <a:pt x="151" y="876"/>
                </a:lnTo>
                <a:lnTo>
                  <a:pt x="117" y="840"/>
                </a:lnTo>
                <a:lnTo>
                  <a:pt x="87" y="800"/>
                </a:lnTo>
                <a:lnTo>
                  <a:pt x="62" y="757"/>
                </a:lnTo>
                <a:lnTo>
                  <a:pt x="40" y="712"/>
                </a:lnTo>
                <a:lnTo>
                  <a:pt x="23" y="666"/>
                </a:lnTo>
                <a:lnTo>
                  <a:pt x="10" y="617"/>
                </a:lnTo>
                <a:lnTo>
                  <a:pt x="2" y="566"/>
                </a:lnTo>
                <a:lnTo>
                  <a:pt x="0" y="513"/>
                </a:lnTo>
                <a:lnTo>
                  <a:pt x="2" y="460"/>
                </a:lnTo>
                <a:lnTo>
                  <a:pt x="10" y="409"/>
                </a:lnTo>
                <a:lnTo>
                  <a:pt x="23" y="360"/>
                </a:lnTo>
                <a:lnTo>
                  <a:pt x="40" y="314"/>
                </a:lnTo>
                <a:lnTo>
                  <a:pt x="62" y="269"/>
                </a:lnTo>
                <a:lnTo>
                  <a:pt x="87" y="226"/>
                </a:lnTo>
                <a:lnTo>
                  <a:pt x="117" y="186"/>
                </a:lnTo>
                <a:lnTo>
                  <a:pt x="151" y="150"/>
                </a:lnTo>
                <a:lnTo>
                  <a:pt x="186" y="117"/>
                </a:lnTo>
                <a:lnTo>
                  <a:pt x="227" y="87"/>
                </a:lnTo>
                <a:lnTo>
                  <a:pt x="268" y="62"/>
                </a:lnTo>
                <a:lnTo>
                  <a:pt x="313" y="40"/>
                </a:lnTo>
                <a:lnTo>
                  <a:pt x="360" y="23"/>
                </a:lnTo>
                <a:lnTo>
                  <a:pt x="410" y="10"/>
                </a:lnTo>
                <a:lnTo>
                  <a:pt x="461" y="2"/>
                </a:lnTo>
                <a:lnTo>
                  <a:pt x="512" y="0"/>
                </a:lnTo>
                <a:lnTo>
                  <a:pt x="526" y="0"/>
                </a:lnTo>
                <a:lnTo>
                  <a:pt x="539" y="1"/>
                </a:lnTo>
                <a:lnTo>
                  <a:pt x="552" y="1"/>
                </a:lnTo>
                <a:lnTo>
                  <a:pt x="565" y="2"/>
                </a:lnTo>
                <a:lnTo>
                  <a:pt x="578" y="4"/>
                </a:lnTo>
                <a:lnTo>
                  <a:pt x="591" y="5"/>
                </a:lnTo>
                <a:lnTo>
                  <a:pt x="603" y="8"/>
                </a:lnTo>
                <a:lnTo>
                  <a:pt x="616" y="10"/>
                </a:lnTo>
                <a:lnTo>
                  <a:pt x="592" y="125"/>
                </a:lnTo>
                <a:lnTo>
                  <a:pt x="579" y="123"/>
                </a:lnTo>
                <a:lnTo>
                  <a:pt x="565" y="121"/>
                </a:lnTo>
                <a:lnTo>
                  <a:pt x="552" y="119"/>
                </a:lnTo>
                <a:lnTo>
                  <a:pt x="538" y="117"/>
                </a:lnTo>
                <a:lnTo>
                  <a:pt x="523" y="117"/>
                </a:lnTo>
                <a:lnTo>
                  <a:pt x="509" y="116"/>
                </a:lnTo>
                <a:lnTo>
                  <a:pt x="494" y="116"/>
                </a:lnTo>
                <a:lnTo>
                  <a:pt x="480" y="116"/>
                </a:lnTo>
                <a:lnTo>
                  <a:pt x="458" y="117"/>
                </a:lnTo>
                <a:lnTo>
                  <a:pt x="438" y="118"/>
                </a:lnTo>
                <a:lnTo>
                  <a:pt x="420" y="122"/>
                </a:lnTo>
                <a:lnTo>
                  <a:pt x="405" y="125"/>
                </a:lnTo>
                <a:lnTo>
                  <a:pt x="393" y="129"/>
                </a:lnTo>
                <a:lnTo>
                  <a:pt x="383" y="131"/>
                </a:lnTo>
                <a:lnTo>
                  <a:pt x="378" y="133"/>
                </a:lnTo>
                <a:lnTo>
                  <a:pt x="375" y="134"/>
                </a:lnTo>
                <a:lnTo>
                  <a:pt x="379" y="134"/>
                </a:lnTo>
                <a:lnTo>
                  <a:pt x="387" y="134"/>
                </a:lnTo>
                <a:lnTo>
                  <a:pt x="398" y="134"/>
                </a:lnTo>
                <a:lnTo>
                  <a:pt x="415" y="137"/>
                </a:lnTo>
                <a:lnTo>
                  <a:pt x="433" y="142"/>
                </a:lnTo>
                <a:lnTo>
                  <a:pt x="453" y="149"/>
                </a:lnTo>
                <a:lnTo>
                  <a:pt x="472" y="162"/>
                </a:lnTo>
                <a:lnTo>
                  <a:pt x="492" y="178"/>
                </a:lnTo>
                <a:lnTo>
                  <a:pt x="457" y="205"/>
                </a:lnTo>
                <a:lnTo>
                  <a:pt x="453" y="200"/>
                </a:lnTo>
                <a:lnTo>
                  <a:pt x="448" y="196"/>
                </a:lnTo>
                <a:lnTo>
                  <a:pt x="443" y="193"/>
                </a:lnTo>
                <a:lnTo>
                  <a:pt x="439" y="190"/>
                </a:lnTo>
                <a:lnTo>
                  <a:pt x="420" y="179"/>
                </a:lnTo>
                <a:lnTo>
                  <a:pt x="404" y="173"/>
                </a:lnTo>
                <a:lnTo>
                  <a:pt x="389" y="172"/>
                </a:lnTo>
                <a:lnTo>
                  <a:pt x="375" y="173"/>
                </a:lnTo>
                <a:lnTo>
                  <a:pt x="363" y="178"/>
                </a:lnTo>
                <a:lnTo>
                  <a:pt x="350" y="184"/>
                </a:lnTo>
                <a:lnTo>
                  <a:pt x="339" y="191"/>
                </a:lnTo>
                <a:lnTo>
                  <a:pt x="327" y="198"/>
                </a:lnTo>
                <a:lnTo>
                  <a:pt x="313" y="210"/>
                </a:lnTo>
                <a:lnTo>
                  <a:pt x="299" y="226"/>
                </a:lnTo>
                <a:lnTo>
                  <a:pt x="288" y="244"/>
                </a:lnTo>
                <a:lnTo>
                  <a:pt x="277" y="262"/>
                </a:lnTo>
                <a:lnTo>
                  <a:pt x="269" y="279"/>
                </a:lnTo>
                <a:lnTo>
                  <a:pt x="264" y="293"/>
                </a:lnTo>
                <a:lnTo>
                  <a:pt x="259" y="304"/>
                </a:lnTo>
                <a:lnTo>
                  <a:pt x="258" y="307"/>
                </a:lnTo>
                <a:lnTo>
                  <a:pt x="298" y="333"/>
                </a:lnTo>
                <a:lnTo>
                  <a:pt x="260" y="406"/>
                </a:lnTo>
                <a:lnTo>
                  <a:pt x="99" y="415"/>
                </a:lnTo>
                <a:lnTo>
                  <a:pt x="174" y="456"/>
                </a:lnTo>
                <a:lnTo>
                  <a:pt x="171" y="459"/>
                </a:lnTo>
                <a:lnTo>
                  <a:pt x="165" y="468"/>
                </a:lnTo>
                <a:lnTo>
                  <a:pt x="157" y="483"/>
                </a:lnTo>
                <a:lnTo>
                  <a:pt x="146" y="500"/>
                </a:lnTo>
                <a:lnTo>
                  <a:pt x="137" y="522"/>
                </a:lnTo>
                <a:lnTo>
                  <a:pt x="130" y="545"/>
                </a:lnTo>
                <a:lnTo>
                  <a:pt x="127" y="568"/>
                </a:lnTo>
                <a:lnTo>
                  <a:pt x="128" y="591"/>
                </a:lnTo>
                <a:lnTo>
                  <a:pt x="132" y="611"/>
                </a:lnTo>
                <a:lnTo>
                  <a:pt x="138" y="632"/>
                </a:lnTo>
                <a:lnTo>
                  <a:pt x="145" y="652"/>
                </a:lnTo>
                <a:lnTo>
                  <a:pt x="154" y="673"/>
                </a:lnTo>
                <a:lnTo>
                  <a:pt x="165" y="694"/>
                </a:lnTo>
                <a:lnTo>
                  <a:pt x="175" y="716"/>
                </a:lnTo>
                <a:lnTo>
                  <a:pt x="188" y="735"/>
                </a:lnTo>
                <a:lnTo>
                  <a:pt x="200" y="756"/>
                </a:lnTo>
                <a:lnTo>
                  <a:pt x="213" y="773"/>
                </a:lnTo>
                <a:lnTo>
                  <a:pt x="227" y="789"/>
                </a:lnTo>
                <a:lnTo>
                  <a:pt x="238" y="802"/>
                </a:lnTo>
                <a:lnTo>
                  <a:pt x="250" y="814"/>
                </a:lnTo>
                <a:lnTo>
                  <a:pt x="260" y="822"/>
                </a:lnTo>
                <a:lnTo>
                  <a:pt x="267" y="829"/>
                </a:lnTo>
                <a:lnTo>
                  <a:pt x="272" y="832"/>
                </a:lnTo>
                <a:lnTo>
                  <a:pt x="274" y="833"/>
                </a:lnTo>
                <a:lnTo>
                  <a:pt x="272" y="830"/>
                </a:lnTo>
                <a:lnTo>
                  <a:pt x="266" y="822"/>
                </a:lnTo>
                <a:lnTo>
                  <a:pt x="259" y="808"/>
                </a:lnTo>
                <a:lnTo>
                  <a:pt x="251" y="789"/>
                </a:lnTo>
                <a:lnTo>
                  <a:pt x="245" y="766"/>
                </a:lnTo>
                <a:lnTo>
                  <a:pt x="243" y="740"/>
                </a:lnTo>
                <a:lnTo>
                  <a:pt x="246" y="711"/>
                </a:lnTo>
                <a:lnTo>
                  <a:pt x="257" y="680"/>
                </a:lnTo>
                <a:lnTo>
                  <a:pt x="294" y="702"/>
                </a:lnTo>
                <a:lnTo>
                  <a:pt x="290" y="713"/>
                </a:lnTo>
                <a:lnTo>
                  <a:pt x="287" y="725"/>
                </a:lnTo>
                <a:lnTo>
                  <a:pt x="286" y="739"/>
                </a:lnTo>
                <a:lnTo>
                  <a:pt x="284" y="754"/>
                </a:lnTo>
                <a:lnTo>
                  <a:pt x="284" y="774"/>
                </a:lnTo>
                <a:lnTo>
                  <a:pt x="288" y="791"/>
                </a:lnTo>
                <a:lnTo>
                  <a:pt x="291" y="803"/>
                </a:lnTo>
                <a:lnTo>
                  <a:pt x="298" y="812"/>
                </a:lnTo>
                <a:lnTo>
                  <a:pt x="305" y="820"/>
                </a:lnTo>
                <a:lnTo>
                  <a:pt x="314" y="827"/>
                </a:lnTo>
                <a:lnTo>
                  <a:pt x="325" y="833"/>
                </a:lnTo>
                <a:lnTo>
                  <a:pt x="336" y="838"/>
                </a:lnTo>
                <a:lnTo>
                  <a:pt x="355" y="843"/>
                </a:lnTo>
                <a:lnTo>
                  <a:pt x="377" y="846"/>
                </a:lnTo>
                <a:lnTo>
                  <a:pt x="400" y="847"/>
                </a:lnTo>
                <a:lnTo>
                  <a:pt x="421" y="846"/>
                </a:lnTo>
                <a:lnTo>
                  <a:pt x="442" y="845"/>
                </a:lnTo>
                <a:lnTo>
                  <a:pt x="459" y="842"/>
                </a:lnTo>
                <a:lnTo>
                  <a:pt x="470" y="841"/>
                </a:lnTo>
                <a:lnTo>
                  <a:pt x="474" y="840"/>
                </a:lnTo>
                <a:lnTo>
                  <a:pt x="474" y="801"/>
                </a:lnTo>
                <a:lnTo>
                  <a:pt x="547" y="801"/>
                </a:lnTo>
                <a:lnTo>
                  <a:pt x="636" y="940"/>
                </a:lnTo>
                <a:lnTo>
                  <a:pt x="633" y="850"/>
                </a:lnTo>
                <a:lnTo>
                  <a:pt x="638" y="850"/>
                </a:lnTo>
                <a:lnTo>
                  <a:pt x="648" y="852"/>
                </a:lnTo>
                <a:lnTo>
                  <a:pt x="666" y="852"/>
                </a:lnTo>
                <a:lnTo>
                  <a:pt x="686" y="852"/>
                </a:lnTo>
                <a:lnTo>
                  <a:pt x="709" y="848"/>
                </a:lnTo>
                <a:lnTo>
                  <a:pt x="732" y="843"/>
                </a:lnTo>
                <a:lnTo>
                  <a:pt x="755" y="834"/>
                </a:lnTo>
                <a:lnTo>
                  <a:pt x="775" y="822"/>
                </a:lnTo>
                <a:lnTo>
                  <a:pt x="790" y="808"/>
                </a:lnTo>
                <a:lnTo>
                  <a:pt x="805" y="793"/>
                </a:lnTo>
                <a:lnTo>
                  <a:pt x="819" y="776"/>
                </a:lnTo>
                <a:lnTo>
                  <a:pt x="833" y="757"/>
                </a:lnTo>
                <a:lnTo>
                  <a:pt x="845" y="738"/>
                </a:lnTo>
                <a:lnTo>
                  <a:pt x="858" y="718"/>
                </a:lnTo>
                <a:lnTo>
                  <a:pt x="870" y="697"/>
                </a:lnTo>
                <a:lnTo>
                  <a:pt x="880" y="675"/>
                </a:lnTo>
                <a:lnTo>
                  <a:pt x="896" y="636"/>
                </a:lnTo>
                <a:lnTo>
                  <a:pt x="905" y="604"/>
                </a:lnTo>
                <a:lnTo>
                  <a:pt x="909" y="582"/>
                </a:lnTo>
                <a:lnTo>
                  <a:pt x="910" y="574"/>
                </a:lnTo>
                <a:lnTo>
                  <a:pt x="909" y="578"/>
                </a:lnTo>
                <a:lnTo>
                  <a:pt x="904" y="587"/>
                </a:lnTo>
                <a:lnTo>
                  <a:pt x="896" y="601"/>
                </a:lnTo>
                <a:lnTo>
                  <a:pt x="883" y="616"/>
                </a:lnTo>
                <a:lnTo>
                  <a:pt x="866" y="632"/>
                </a:lnTo>
                <a:lnTo>
                  <a:pt x="845" y="647"/>
                </a:lnTo>
                <a:lnTo>
                  <a:pt x="819" y="658"/>
                </a:lnTo>
                <a:lnTo>
                  <a:pt x="787" y="665"/>
                </a:lnTo>
                <a:lnTo>
                  <a:pt x="767" y="667"/>
                </a:lnTo>
                <a:lnTo>
                  <a:pt x="743" y="668"/>
                </a:lnTo>
                <a:lnTo>
                  <a:pt x="717" y="668"/>
                </a:lnTo>
                <a:lnTo>
                  <a:pt x="693" y="670"/>
                </a:lnTo>
                <a:lnTo>
                  <a:pt x="670" y="670"/>
                </a:lnTo>
                <a:lnTo>
                  <a:pt x="652" y="670"/>
                </a:lnTo>
                <a:lnTo>
                  <a:pt x="639" y="670"/>
                </a:lnTo>
                <a:lnTo>
                  <a:pt x="635" y="670"/>
                </a:lnTo>
                <a:lnTo>
                  <a:pt x="635" y="611"/>
                </a:lnTo>
                <a:lnTo>
                  <a:pt x="719" y="581"/>
                </a:lnTo>
                <a:close/>
              </a:path>
            </a:pathLst>
          </a:custGeom>
          <a:solidFill>
            <a:schemeClr val="hlink"/>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a:lstStyle/>
          <a:p>
            <a:endParaRPr lang="fr-F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rchemin horizontal 2"/>
          <p:cNvSpPr/>
          <p:nvPr/>
        </p:nvSpPr>
        <p:spPr>
          <a:xfrm>
            <a:off x="1428728" y="1285860"/>
            <a:ext cx="6429420" cy="4071966"/>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6000" dirty="0" smtClean="0">
                <a:solidFill>
                  <a:schemeClr val="tx1"/>
                </a:solidFill>
                <a:latin typeface="Algerian" pitchFamily="82" charset="0"/>
              </a:rPr>
              <a:t>Enquête sur les déchets  </a:t>
            </a:r>
            <a:endParaRPr lang="fr-FR" sz="6000" dirty="0">
              <a:solidFill>
                <a:schemeClr val="tx1"/>
              </a:solidFill>
              <a:latin typeface="Algerian" pitchFamily="82" charset="0"/>
            </a:endParaRPr>
          </a:p>
        </p:txBody>
      </p:sp>
      <p:sp>
        <p:nvSpPr>
          <p:cNvPr id="4" name="Freeform 15"/>
          <p:cNvSpPr>
            <a:spLocks/>
          </p:cNvSpPr>
          <p:nvPr/>
        </p:nvSpPr>
        <p:spPr bwMode="auto">
          <a:xfrm>
            <a:off x="8293100" y="5997575"/>
            <a:ext cx="815975" cy="815975"/>
          </a:xfrm>
          <a:custGeom>
            <a:avLst/>
            <a:gdLst>
              <a:gd name="T0" fmla="*/ 760 w 1027"/>
              <a:gd name="T1" fmla="*/ 632 h 1027"/>
              <a:gd name="T2" fmla="*/ 834 w 1027"/>
              <a:gd name="T3" fmla="*/ 610 h 1027"/>
              <a:gd name="T4" fmla="*/ 888 w 1027"/>
              <a:gd name="T5" fmla="*/ 548 h 1027"/>
              <a:gd name="T6" fmla="*/ 876 w 1027"/>
              <a:gd name="T7" fmla="*/ 470 h 1027"/>
              <a:gd name="T8" fmla="*/ 820 w 1027"/>
              <a:gd name="T9" fmla="*/ 398 h 1027"/>
              <a:gd name="T10" fmla="*/ 635 w 1027"/>
              <a:gd name="T11" fmla="*/ 564 h 1027"/>
              <a:gd name="T12" fmla="*/ 320 w 1027"/>
              <a:gd name="T13" fmla="*/ 658 h 1027"/>
              <a:gd name="T14" fmla="*/ 257 w 1027"/>
              <a:gd name="T15" fmla="*/ 680 h 1027"/>
              <a:gd name="T16" fmla="*/ 311 w 1027"/>
              <a:gd name="T17" fmla="*/ 576 h 1027"/>
              <a:gd name="T18" fmla="*/ 320 w 1027"/>
              <a:gd name="T19" fmla="*/ 403 h 1027"/>
              <a:gd name="T20" fmla="*/ 499 w 1027"/>
              <a:gd name="T21" fmla="*/ 271 h 1027"/>
              <a:gd name="T22" fmla="*/ 480 w 1027"/>
              <a:gd name="T23" fmla="*/ 229 h 1027"/>
              <a:gd name="T24" fmla="*/ 503 w 1027"/>
              <a:gd name="T25" fmla="*/ 191 h 1027"/>
              <a:gd name="T26" fmla="*/ 547 w 1027"/>
              <a:gd name="T27" fmla="*/ 264 h 1027"/>
              <a:gd name="T28" fmla="*/ 585 w 1027"/>
              <a:gd name="T29" fmla="*/ 338 h 1027"/>
              <a:gd name="T30" fmla="*/ 745 w 1027"/>
              <a:gd name="T31" fmla="*/ 255 h 1027"/>
              <a:gd name="T32" fmla="*/ 696 w 1027"/>
              <a:gd name="T33" fmla="*/ 172 h 1027"/>
              <a:gd name="T34" fmla="*/ 635 w 1027"/>
              <a:gd name="T35" fmla="*/ 137 h 1027"/>
              <a:gd name="T36" fmla="*/ 592 w 1027"/>
              <a:gd name="T37" fmla="*/ 125 h 1027"/>
              <a:gd name="T38" fmla="*/ 780 w 1027"/>
              <a:gd name="T39" fmla="*/ 74 h 1027"/>
              <a:gd name="T40" fmla="*/ 936 w 1027"/>
              <a:gd name="T41" fmla="*/ 222 h 1027"/>
              <a:gd name="T42" fmla="*/ 1019 w 1027"/>
              <a:gd name="T43" fmla="*/ 422 h 1027"/>
              <a:gd name="T44" fmla="*/ 1004 w 1027"/>
              <a:gd name="T45" fmla="*/ 666 h 1027"/>
              <a:gd name="T46" fmla="*/ 876 w 1027"/>
              <a:gd name="T47" fmla="*/ 876 h 1027"/>
              <a:gd name="T48" fmla="*/ 666 w 1027"/>
              <a:gd name="T49" fmla="*/ 1003 h 1027"/>
              <a:gd name="T50" fmla="*/ 410 w 1027"/>
              <a:gd name="T51" fmla="*/ 1016 h 1027"/>
              <a:gd name="T52" fmla="*/ 186 w 1027"/>
              <a:gd name="T53" fmla="*/ 909 h 1027"/>
              <a:gd name="T54" fmla="*/ 40 w 1027"/>
              <a:gd name="T55" fmla="*/ 712 h 1027"/>
              <a:gd name="T56" fmla="*/ 2 w 1027"/>
              <a:gd name="T57" fmla="*/ 460 h 1027"/>
              <a:gd name="T58" fmla="*/ 87 w 1027"/>
              <a:gd name="T59" fmla="*/ 226 h 1027"/>
              <a:gd name="T60" fmla="*/ 268 w 1027"/>
              <a:gd name="T61" fmla="*/ 62 h 1027"/>
              <a:gd name="T62" fmla="*/ 512 w 1027"/>
              <a:gd name="T63" fmla="*/ 0 h 1027"/>
              <a:gd name="T64" fmla="*/ 578 w 1027"/>
              <a:gd name="T65" fmla="*/ 4 h 1027"/>
              <a:gd name="T66" fmla="*/ 579 w 1027"/>
              <a:gd name="T67" fmla="*/ 123 h 1027"/>
              <a:gd name="T68" fmla="*/ 509 w 1027"/>
              <a:gd name="T69" fmla="*/ 116 h 1027"/>
              <a:gd name="T70" fmla="*/ 420 w 1027"/>
              <a:gd name="T71" fmla="*/ 122 h 1027"/>
              <a:gd name="T72" fmla="*/ 375 w 1027"/>
              <a:gd name="T73" fmla="*/ 134 h 1027"/>
              <a:gd name="T74" fmla="*/ 433 w 1027"/>
              <a:gd name="T75" fmla="*/ 142 h 1027"/>
              <a:gd name="T76" fmla="*/ 453 w 1027"/>
              <a:gd name="T77" fmla="*/ 200 h 1027"/>
              <a:gd name="T78" fmla="*/ 404 w 1027"/>
              <a:gd name="T79" fmla="*/ 173 h 1027"/>
              <a:gd name="T80" fmla="*/ 339 w 1027"/>
              <a:gd name="T81" fmla="*/ 191 h 1027"/>
              <a:gd name="T82" fmla="*/ 277 w 1027"/>
              <a:gd name="T83" fmla="*/ 262 h 1027"/>
              <a:gd name="T84" fmla="*/ 298 w 1027"/>
              <a:gd name="T85" fmla="*/ 333 h 1027"/>
              <a:gd name="T86" fmla="*/ 165 w 1027"/>
              <a:gd name="T87" fmla="*/ 468 h 1027"/>
              <a:gd name="T88" fmla="*/ 127 w 1027"/>
              <a:gd name="T89" fmla="*/ 568 h 1027"/>
              <a:gd name="T90" fmla="*/ 154 w 1027"/>
              <a:gd name="T91" fmla="*/ 673 h 1027"/>
              <a:gd name="T92" fmla="*/ 213 w 1027"/>
              <a:gd name="T93" fmla="*/ 773 h 1027"/>
              <a:gd name="T94" fmla="*/ 267 w 1027"/>
              <a:gd name="T95" fmla="*/ 829 h 1027"/>
              <a:gd name="T96" fmla="*/ 259 w 1027"/>
              <a:gd name="T97" fmla="*/ 808 h 1027"/>
              <a:gd name="T98" fmla="*/ 257 w 1027"/>
              <a:gd name="T99" fmla="*/ 680 h 1027"/>
              <a:gd name="T100" fmla="*/ 284 w 1027"/>
              <a:gd name="T101" fmla="*/ 754 h 1027"/>
              <a:gd name="T102" fmla="*/ 305 w 1027"/>
              <a:gd name="T103" fmla="*/ 820 h 1027"/>
              <a:gd name="T104" fmla="*/ 377 w 1027"/>
              <a:gd name="T105" fmla="*/ 846 h 1027"/>
              <a:gd name="T106" fmla="*/ 470 w 1027"/>
              <a:gd name="T107" fmla="*/ 841 h 1027"/>
              <a:gd name="T108" fmla="*/ 633 w 1027"/>
              <a:gd name="T109" fmla="*/ 850 h 1027"/>
              <a:gd name="T110" fmla="*/ 709 w 1027"/>
              <a:gd name="T111" fmla="*/ 848 h 1027"/>
              <a:gd name="T112" fmla="*/ 805 w 1027"/>
              <a:gd name="T113" fmla="*/ 793 h 1027"/>
              <a:gd name="T114" fmla="*/ 870 w 1027"/>
              <a:gd name="T115" fmla="*/ 697 h 1027"/>
              <a:gd name="T116" fmla="*/ 910 w 1027"/>
              <a:gd name="T117" fmla="*/ 574 h 1027"/>
              <a:gd name="T118" fmla="*/ 866 w 1027"/>
              <a:gd name="T119" fmla="*/ 632 h 1027"/>
              <a:gd name="T120" fmla="*/ 743 w 1027"/>
              <a:gd name="T121" fmla="*/ 668 h 1027"/>
              <a:gd name="T122" fmla="*/ 639 w 1027"/>
              <a:gd name="T123" fmla="*/ 670 h 1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7" h="1027">
                <a:moveTo>
                  <a:pt x="719" y="581"/>
                </a:moveTo>
                <a:lnTo>
                  <a:pt x="749" y="628"/>
                </a:lnTo>
                <a:lnTo>
                  <a:pt x="750" y="629"/>
                </a:lnTo>
                <a:lnTo>
                  <a:pt x="753" y="630"/>
                </a:lnTo>
                <a:lnTo>
                  <a:pt x="760" y="632"/>
                </a:lnTo>
                <a:lnTo>
                  <a:pt x="769" y="632"/>
                </a:lnTo>
                <a:lnTo>
                  <a:pt x="781" y="630"/>
                </a:lnTo>
                <a:lnTo>
                  <a:pt x="796" y="627"/>
                </a:lnTo>
                <a:lnTo>
                  <a:pt x="813" y="620"/>
                </a:lnTo>
                <a:lnTo>
                  <a:pt x="834" y="610"/>
                </a:lnTo>
                <a:lnTo>
                  <a:pt x="851" y="598"/>
                </a:lnTo>
                <a:lnTo>
                  <a:pt x="865" y="587"/>
                </a:lnTo>
                <a:lnTo>
                  <a:pt x="875" y="574"/>
                </a:lnTo>
                <a:lnTo>
                  <a:pt x="883" y="561"/>
                </a:lnTo>
                <a:lnTo>
                  <a:pt x="888" y="548"/>
                </a:lnTo>
                <a:lnTo>
                  <a:pt x="890" y="534"/>
                </a:lnTo>
                <a:lnTo>
                  <a:pt x="891" y="521"/>
                </a:lnTo>
                <a:lnTo>
                  <a:pt x="890" y="507"/>
                </a:lnTo>
                <a:lnTo>
                  <a:pt x="886" y="489"/>
                </a:lnTo>
                <a:lnTo>
                  <a:pt x="876" y="470"/>
                </a:lnTo>
                <a:lnTo>
                  <a:pt x="865" y="451"/>
                </a:lnTo>
                <a:lnTo>
                  <a:pt x="851" y="434"/>
                </a:lnTo>
                <a:lnTo>
                  <a:pt x="838" y="419"/>
                </a:lnTo>
                <a:lnTo>
                  <a:pt x="827" y="406"/>
                </a:lnTo>
                <a:lnTo>
                  <a:pt x="820" y="398"/>
                </a:lnTo>
                <a:lnTo>
                  <a:pt x="817" y="396"/>
                </a:lnTo>
                <a:lnTo>
                  <a:pt x="660" y="488"/>
                </a:lnTo>
                <a:lnTo>
                  <a:pt x="719" y="581"/>
                </a:lnTo>
                <a:lnTo>
                  <a:pt x="635" y="611"/>
                </a:lnTo>
                <a:lnTo>
                  <a:pt x="635" y="564"/>
                </a:lnTo>
                <a:lnTo>
                  <a:pt x="514" y="749"/>
                </a:lnTo>
                <a:lnTo>
                  <a:pt x="547" y="801"/>
                </a:lnTo>
                <a:lnTo>
                  <a:pt x="474" y="801"/>
                </a:lnTo>
                <a:lnTo>
                  <a:pt x="474" y="658"/>
                </a:lnTo>
                <a:lnTo>
                  <a:pt x="320" y="658"/>
                </a:lnTo>
                <a:lnTo>
                  <a:pt x="318" y="660"/>
                </a:lnTo>
                <a:lnTo>
                  <a:pt x="311" y="668"/>
                </a:lnTo>
                <a:lnTo>
                  <a:pt x="302" y="682"/>
                </a:lnTo>
                <a:lnTo>
                  <a:pt x="294" y="702"/>
                </a:lnTo>
                <a:lnTo>
                  <a:pt x="257" y="680"/>
                </a:lnTo>
                <a:lnTo>
                  <a:pt x="265" y="662"/>
                </a:lnTo>
                <a:lnTo>
                  <a:pt x="275" y="640"/>
                </a:lnTo>
                <a:lnTo>
                  <a:pt x="288" y="618"/>
                </a:lnTo>
                <a:lnTo>
                  <a:pt x="299" y="596"/>
                </a:lnTo>
                <a:lnTo>
                  <a:pt x="311" y="576"/>
                </a:lnTo>
                <a:lnTo>
                  <a:pt x="320" y="561"/>
                </a:lnTo>
                <a:lnTo>
                  <a:pt x="326" y="550"/>
                </a:lnTo>
                <a:lnTo>
                  <a:pt x="328" y="546"/>
                </a:lnTo>
                <a:lnTo>
                  <a:pt x="410" y="595"/>
                </a:lnTo>
                <a:lnTo>
                  <a:pt x="320" y="403"/>
                </a:lnTo>
                <a:lnTo>
                  <a:pt x="260" y="406"/>
                </a:lnTo>
                <a:lnTo>
                  <a:pt x="298" y="333"/>
                </a:lnTo>
                <a:lnTo>
                  <a:pt x="409" y="407"/>
                </a:lnTo>
                <a:lnTo>
                  <a:pt x="499" y="272"/>
                </a:lnTo>
                <a:lnTo>
                  <a:pt x="499" y="271"/>
                </a:lnTo>
                <a:lnTo>
                  <a:pt x="497" y="267"/>
                </a:lnTo>
                <a:lnTo>
                  <a:pt x="495" y="260"/>
                </a:lnTo>
                <a:lnTo>
                  <a:pt x="492" y="251"/>
                </a:lnTo>
                <a:lnTo>
                  <a:pt x="487" y="240"/>
                </a:lnTo>
                <a:lnTo>
                  <a:pt x="480" y="229"/>
                </a:lnTo>
                <a:lnTo>
                  <a:pt x="470" y="217"/>
                </a:lnTo>
                <a:lnTo>
                  <a:pt x="457" y="205"/>
                </a:lnTo>
                <a:lnTo>
                  <a:pt x="492" y="178"/>
                </a:lnTo>
                <a:lnTo>
                  <a:pt x="497" y="184"/>
                </a:lnTo>
                <a:lnTo>
                  <a:pt x="503" y="191"/>
                </a:lnTo>
                <a:lnTo>
                  <a:pt x="508" y="198"/>
                </a:lnTo>
                <a:lnTo>
                  <a:pt x="514" y="205"/>
                </a:lnTo>
                <a:lnTo>
                  <a:pt x="524" y="222"/>
                </a:lnTo>
                <a:lnTo>
                  <a:pt x="535" y="241"/>
                </a:lnTo>
                <a:lnTo>
                  <a:pt x="547" y="264"/>
                </a:lnTo>
                <a:lnTo>
                  <a:pt x="559" y="286"/>
                </a:lnTo>
                <a:lnTo>
                  <a:pt x="569" y="306"/>
                </a:lnTo>
                <a:lnTo>
                  <a:pt x="577" y="323"/>
                </a:lnTo>
                <a:lnTo>
                  <a:pt x="583" y="333"/>
                </a:lnTo>
                <a:lnTo>
                  <a:pt x="585" y="338"/>
                </a:lnTo>
                <a:lnTo>
                  <a:pt x="491" y="388"/>
                </a:lnTo>
                <a:lnTo>
                  <a:pt x="709" y="412"/>
                </a:lnTo>
                <a:lnTo>
                  <a:pt x="827" y="218"/>
                </a:lnTo>
                <a:lnTo>
                  <a:pt x="746" y="259"/>
                </a:lnTo>
                <a:lnTo>
                  <a:pt x="745" y="255"/>
                </a:lnTo>
                <a:lnTo>
                  <a:pt x="741" y="244"/>
                </a:lnTo>
                <a:lnTo>
                  <a:pt x="734" y="229"/>
                </a:lnTo>
                <a:lnTo>
                  <a:pt x="723" y="210"/>
                </a:lnTo>
                <a:lnTo>
                  <a:pt x="711" y="192"/>
                </a:lnTo>
                <a:lnTo>
                  <a:pt x="696" y="172"/>
                </a:lnTo>
                <a:lnTo>
                  <a:pt x="678" y="156"/>
                </a:lnTo>
                <a:lnTo>
                  <a:pt x="658" y="145"/>
                </a:lnTo>
                <a:lnTo>
                  <a:pt x="651" y="141"/>
                </a:lnTo>
                <a:lnTo>
                  <a:pt x="643" y="139"/>
                </a:lnTo>
                <a:lnTo>
                  <a:pt x="635" y="137"/>
                </a:lnTo>
                <a:lnTo>
                  <a:pt x="626" y="133"/>
                </a:lnTo>
                <a:lnTo>
                  <a:pt x="618" y="131"/>
                </a:lnTo>
                <a:lnTo>
                  <a:pt x="609" y="129"/>
                </a:lnTo>
                <a:lnTo>
                  <a:pt x="601" y="127"/>
                </a:lnTo>
                <a:lnTo>
                  <a:pt x="592" y="125"/>
                </a:lnTo>
                <a:lnTo>
                  <a:pt x="616" y="10"/>
                </a:lnTo>
                <a:lnTo>
                  <a:pt x="660" y="20"/>
                </a:lnTo>
                <a:lnTo>
                  <a:pt x="701" y="35"/>
                </a:lnTo>
                <a:lnTo>
                  <a:pt x="742" y="54"/>
                </a:lnTo>
                <a:lnTo>
                  <a:pt x="780" y="74"/>
                </a:lnTo>
                <a:lnTo>
                  <a:pt x="815" y="99"/>
                </a:lnTo>
                <a:lnTo>
                  <a:pt x="850" y="125"/>
                </a:lnTo>
                <a:lnTo>
                  <a:pt x="881" y="155"/>
                </a:lnTo>
                <a:lnTo>
                  <a:pt x="910" y="187"/>
                </a:lnTo>
                <a:lnTo>
                  <a:pt x="936" y="222"/>
                </a:lnTo>
                <a:lnTo>
                  <a:pt x="959" y="258"/>
                </a:lnTo>
                <a:lnTo>
                  <a:pt x="979" y="297"/>
                </a:lnTo>
                <a:lnTo>
                  <a:pt x="996" y="337"/>
                </a:lnTo>
                <a:lnTo>
                  <a:pt x="1010" y="378"/>
                </a:lnTo>
                <a:lnTo>
                  <a:pt x="1019" y="422"/>
                </a:lnTo>
                <a:lnTo>
                  <a:pt x="1025" y="467"/>
                </a:lnTo>
                <a:lnTo>
                  <a:pt x="1027" y="513"/>
                </a:lnTo>
                <a:lnTo>
                  <a:pt x="1025" y="566"/>
                </a:lnTo>
                <a:lnTo>
                  <a:pt x="1017" y="617"/>
                </a:lnTo>
                <a:lnTo>
                  <a:pt x="1004" y="666"/>
                </a:lnTo>
                <a:lnTo>
                  <a:pt x="987" y="712"/>
                </a:lnTo>
                <a:lnTo>
                  <a:pt x="965" y="757"/>
                </a:lnTo>
                <a:lnTo>
                  <a:pt x="940" y="800"/>
                </a:lnTo>
                <a:lnTo>
                  <a:pt x="910" y="840"/>
                </a:lnTo>
                <a:lnTo>
                  <a:pt x="876" y="876"/>
                </a:lnTo>
                <a:lnTo>
                  <a:pt x="840" y="909"/>
                </a:lnTo>
                <a:lnTo>
                  <a:pt x="800" y="939"/>
                </a:lnTo>
                <a:lnTo>
                  <a:pt x="758" y="964"/>
                </a:lnTo>
                <a:lnTo>
                  <a:pt x="713" y="986"/>
                </a:lnTo>
                <a:lnTo>
                  <a:pt x="666" y="1003"/>
                </a:lnTo>
                <a:lnTo>
                  <a:pt x="616" y="1016"/>
                </a:lnTo>
                <a:lnTo>
                  <a:pt x="565" y="1024"/>
                </a:lnTo>
                <a:lnTo>
                  <a:pt x="512" y="1027"/>
                </a:lnTo>
                <a:lnTo>
                  <a:pt x="461" y="1024"/>
                </a:lnTo>
                <a:lnTo>
                  <a:pt x="410" y="1016"/>
                </a:lnTo>
                <a:lnTo>
                  <a:pt x="360" y="1003"/>
                </a:lnTo>
                <a:lnTo>
                  <a:pt x="313" y="986"/>
                </a:lnTo>
                <a:lnTo>
                  <a:pt x="268" y="964"/>
                </a:lnTo>
                <a:lnTo>
                  <a:pt x="227" y="939"/>
                </a:lnTo>
                <a:lnTo>
                  <a:pt x="186" y="909"/>
                </a:lnTo>
                <a:lnTo>
                  <a:pt x="151" y="876"/>
                </a:lnTo>
                <a:lnTo>
                  <a:pt x="117" y="840"/>
                </a:lnTo>
                <a:lnTo>
                  <a:pt x="87" y="800"/>
                </a:lnTo>
                <a:lnTo>
                  <a:pt x="62" y="757"/>
                </a:lnTo>
                <a:lnTo>
                  <a:pt x="40" y="712"/>
                </a:lnTo>
                <a:lnTo>
                  <a:pt x="23" y="666"/>
                </a:lnTo>
                <a:lnTo>
                  <a:pt x="10" y="617"/>
                </a:lnTo>
                <a:lnTo>
                  <a:pt x="2" y="566"/>
                </a:lnTo>
                <a:lnTo>
                  <a:pt x="0" y="513"/>
                </a:lnTo>
                <a:lnTo>
                  <a:pt x="2" y="460"/>
                </a:lnTo>
                <a:lnTo>
                  <a:pt x="10" y="409"/>
                </a:lnTo>
                <a:lnTo>
                  <a:pt x="23" y="360"/>
                </a:lnTo>
                <a:lnTo>
                  <a:pt x="40" y="314"/>
                </a:lnTo>
                <a:lnTo>
                  <a:pt x="62" y="269"/>
                </a:lnTo>
                <a:lnTo>
                  <a:pt x="87" y="226"/>
                </a:lnTo>
                <a:lnTo>
                  <a:pt x="117" y="186"/>
                </a:lnTo>
                <a:lnTo>
                  <a:pt x="151" y="150"/>
                </a:lnTo>
                <a:lnTo>
                  <a:pt x="186" y="117"/>
                </a:lnTo>
                <a:lnTo>
                  <a:pt x="227" y="87"/>
                </a:lnTo>
                <a:lnTo>
                  <a:pt x="268" y="62"/>
                </a:lnTo>
                <a:lnTo>
                  <a:pt x="313" y="40"/>
                </a:lnTo>
                <a:lnTo>
                  <a:pt x="360" y="23"/>
                </a:lnTo>
                <a:lnTo>
                  <a:pt x="410" y="10"/>
                </a:lnTo>
                <a:lnTo>
                  <a:pt x="461" y="2"/>
                </a:lnTo>
                <a:lnTo>
                  <a:pt x="512" y="0"/>
                </a:lnTo>
                <a:lnTo>
                  <a:pt x="526" y="0"/>
                </a:lnTo>
                <a:lnTo>
                  <a:pt x="539" y="1"/>
                </a:lnTo>
                <a:lnTo>
                  <a:pt x="552" y="1"/>
                </a:lnTo>
                <a:lnTo>
                  <a:pt x="565" y="2"/>
                </a:lnTo>
                <a:lnTo>
                  <a:pt x="578" y="4"/>
                </a:lnTo>
                <a:lnTo>
                  <a:pt x="591" y="5"/>
                </a:lnTo>
                <a:lnTo>
                  <a:pt x="603" y="8"/>
                </a:lnTo>
                <a:lnTo>
                  <a:pt x="616" y="10"/>
                </a:lnTo>
                <a:lnTo>
                  <a:pt x="592" y="125"/>
                </a:lnTo>
                <a:lnTo>
                  <a:pt x="579" y="123"/>
                </a:lnTo>
                <a:lnTo>
                  <a:pt x="565" y="121"/>
                </a:lnTo>
                <a:lnTo>
                  <a:pt x="552" y="119"/>
                </a:lnTo>
                <a:lnTo>
                  <a:pt x="538" y="117"/>
                </a:lnTo>
                <a:lnTo>
                  <a:pt x="523" y="117"/>
                </a:lnTo>
                <a:lnTo>
                  <a:pt x="509" y="116"/>
                </a:lnTo>
                <a:lnTo>
                  <a:pt x="494" y="116"/>
                </a:lnTo>
                <a:lnTo>
                  <a:pt x="480" y="116"/>
                </a:lnTo>
                <a:lnTo>
                  <a:pt x="458" y="117"/>
                </a:lnTo>
                <a:lnTo>
                  <a:pt x="438" y="118"/>
                </a:lnTo>
                <a:lnTo>
                  <a:pt x="420" y="122"/>
                </a:lnTo>
                <a:lnTo>
                  <a:pt x="405" y="125"/>
                </a:lnTo>
                <a:lnTo>
                  <a:pt x="393" y="129"/>
                </a:lnTo>
                <a:lnTo>
                  <a:pt x="383" y="131"/>
                </a:lnTo>
                <a:lnTo>
                  <a:pt x="378" y="133"/>
                </a:lnTo>
                <a:lnTo>
                  <a:pt x="375" y="134"/>
                </a:lnTo>
                <a:lnTo>
                  <a:pt x="379" y="134"/>
                </a:lnTo>
                <a:lnTo>
                  <a:pt x="387" y="134"/>
                </a:lnTo>
                <a:lnTo>
                  <a:pt x="398" y="134"/>
                </a:lnTo>
                <a:lnTo>
                  <a:pt x="415" y="137"/>
                </a:lnTo>
                <a:lnTo>
                  <a:pt x="433" y="142"/>
                </a:lnTo>
                <a:lnTo>
                  <a:pt x="453" y="149"/>
                </a:lnTo>
                <a:lnTo>
                  <a:pt x="472" y="162"/>
                </a:lnTo>
                <a:lnTo>
                  <a:pt x="492" y="178"/>
                </a:lnTo>
                <a:lnTo>
                  <a:pt x="457" y="205"/>
                </a:lnTo>
                <a:lnTo>
                  <a:pt x="453" y="200"/>
                </a:lnTo>
                <a:lnTo>
                  <a:pt x="448" y="196"/>
                </a:lnTo>
                <a:lnTo>
                  <a:pt x="443" y="193"/>
                </a:lnTo>
                <a:lnTo>
                  <a:pt x="439" y="190"/>
                </a:lnTo>
                <a:lnTo>
                  <a:pt x="420" y="179"/>
                </a:lnTo>
                <a:lnTo>
                  <a:pt x="404" y="173"/>
                </a:lnTo>
                <a:lnTo>
                  <a:pt x="389" y="172"/>
                </a:lnTo>
                <a:lnTo>
                  <a:pt x="375" y="173"/>
                </a:lnTo>
                <a:lnTo>
                  <a:pt x="363" y="178"/>
                </a:lnTo>
                <a:lnTo>
                  <a:pt x="350" y="184"/>
                </a:lnTo>
                <a:lnTo>
                  <a:pt x="339" y="191"/>
                </a:lnTo>
                <a:lnTo>
                  <a:pt x="327" y="198"/>
                </a:lnTo>
                <a:lnTo>
                  <a:pt x="313" y="210"/>
                </a:lnTo>
                <a:lnTo>
                  <a:pt x="299" y="226"/>
                </a:lnTo>
                <a:lnTo>
                  <a:pt x="288" y="244"/>
                </a:lnTo>
                <a:lnTo>
                  <a:pt x="277" y="262"/>
                </a:lnTo>
                <a:lnTo>
                  <a:pt x="269" y="279"/>
                </a:lnTo>
                <a:lnTo>
                  <a:pt x="264" y="293"/>
                </a:lnTo>
                <a:lnTo>
                  <a:pt x="259" y="304"/>
                </a:lnTo>
                <a:lnTo>
                  <a:pt x="258" y="307"/>
                </a:lnTo>
                <a:lnTo>
                  <a:pt x="298" y="333"/>
                </a:lnTo>
                <a:lnTo>
                  <a:pt x="260" y="406"/>
                </a:lnTo>
                <a:lnTo>
                  <a:pt x="99" y="415"/>
                </a:lnTo>
                <a:lnTo>
                  <a:pt x="174" y="456"/>
                </a:lnTo>
                <a:lnTo>
                  <a:pt x="171" y="459"/>
                </a:lnTo>
                <a:lnTo>
                  <a:pt x="165" y="468"/>
                </a:lnTo>
                <a:lnTo>
                  <a:pt x="157" y="483"/>
                </a:lnTo>
                <a:lnTo>
                  <a:pt x="146" y="500"/>
                </a:lnTo>
                <a:lnTo>
                  <a:pt x="137" y="522"/>
                </a:lnTo>
                <a:lnTo>
                  <a:pt x="130" y="545"/>
                </a:lnTo>
                <a:lnTo>
                  <a:pt x="127" y="568"/>
                </a:lnTo>
                <a:lnTo>
                  <a:pt x="128" y="591"/>
                </a:lnTo>
                <a:lnTo>
                  <a:pt x="132" y="611"/>
                </a:lnTo>
                <a:lnTo>
                  <a:pt x="138" y="632"/>
                </a:lnTo>
                <a:lnTo>
                  <a:pt x="145" y="652"/>
                </a:lnTo>
                <a:lnTo>
                  <a:pt x="154" y="673"/>
                </a:lnTo>
                <a:lnTo>
                  <a:pt x="165" y="694"/>
                </a:lnTo>
                <a:lnTo>
                  <a:pt x="175" y="716"/>
                </a:lnTo>
                <a:lnTo>
                  <a:pt x="188" y="735"/>
                </a:lnTo>
                <a:lnTo>
                  <a:pt x="200" y="756"/>
                </a:lnTo>
                <a:lnTo>
                  <a:pt x="213" y="773"/>
                </a:lnTo>
                <a:lnTo>
                  <a:pt x="227" y="789"/>
                </a:lnTo>
                <a:lnTo>
                  <a:pt x="238" y="802"/>
                </a:lnTo>
                <a:lnTo>
                  <a:pt x="250" y="814"/>
                </a:lnTo>
                <a:lnTo>
                  <a:pt x="260" y="822"/>
                </a:lnTo>
                <a:lnTo>
                  <a:pt x="267" y="829"/>
                </a:lnTo>
                <a:lnTo>
                  <a:pt x="272" y="832"/>
                </a:lnTo>
                <a:lnTo>
                  <a:pt x="274" y="833"/>
                </a:lnTo>
                <a:lnTo>
                  <a:pt x="272" y="830"/>
                </a:lnTo>
                <a:lnTo>
                  <a:pt x="266" y="822"/>
                </a:lnTo>
                <a:lnTo>
                  <a:pt x="259" y="808"/>
                </a:lnTo>
                <a:lnTo>
                  <a:pt x="251" y="789"/>
                </a:lnTo>
                <a:lnTo>
                  <a:pt x="245" y="766"/>
                </a:lnTo>
                <a:lnTo>
                  <a:pt x="243" y="740"/>
                </a:lnTo>
                <a:lnTo>
                  <a:pt x="246" y="711"/>
                </a:lnTo>
                <a:lnTo>
                  <a:pt x="257" y="680"/>
                </a:lnTo>
                <a:lnTo>
                  <a:pt x="294" y="702"/>
                </a:lnTo>
                <a:lnTo>
                  <a:pt x="290" y="713"/>
                </a:lnTo>
                <a:lnTo>
                  <a:pt x="287" y="725"/>
                </a:lnTo>
                <a:lnTo>
                  <a:pt x="286" y="739"/>
                </a:lnTo>
                <a:lnTo>
                  <a:pt x="284" y="754"/>
                </a:lnTo>
                <a:lnTo>
                  <a:pt x="284" y="774"/>
                </a:lnTo>
                <a:lnTo>
                  <a:pt x="288" y="791"/>
                </a:lnTo>
                <a:lnTo>
                  <a:pt x="291" y="803"/>
                </a:lnTo>
                <a:lnTo>
                  <a:pt x="298" y="812"/>
                </a:lnTo>
                <a:lnTo>
                  <a:pt x="305" y="820"/>
                </a:lnTo>
                <a:lnTo>
                  <a:pt x="314" y="827"/>
                </a:lnTo>
                <a:lnTo>
                  <a:pt x="325" y="833"/>
                </a:lnTo>
                <a:lnTo>
                  <a:pt x="336" y="838"/>
                </a:lnTo>
                <a:lnTo>
                  <a:pt x="355" y="843"/>
                </a:lnTo>
                <a:lnTo>
                  <a:pt x="377" y="846"/>
                </a:lnTo>
                <a:lnTo>
                  <a:pt x="400" y="847"/>
                </a:lnTo>
                <a:lnTo>
                  <a:pt x="421" y="846"/>
                </a:lnTo>
                <a:lnTo>
                  <a:pt x="442" y="845"/>
                </a:lnTo>
                <a:lnTo>
                  <a:pt x="459" y="842"/>
                </a:lnTo>
                <a:lnTo>
                  <a:pt x="470" y="841"/>
                </a:lnTo>
                <a:lnTo>
                  <a:pt x="474" y="840"/>
                </a:lnTo>
                <a:lnTo>
                  <a:pt x="474" y="801"/>
                </a:lnTo>
                <a:lnTo>
                  <a:pt x="547" y="801"/>
                </a:lnTo>
                <a:lnTo>
                  <a:pt x="636" y="940"/>
                </a:lnTo>
                <a:lnTo>
                  <a:pt x="633" y="850"/>
                </a:lnTo>
                <a:lnTo>
                  <a:pt x="638" y="850"/>
                </a:lnTo>
                <a:lnTo>
                  <a:pt x="648" y="852"/>
                </a:lnTo>
                <a:lnTo>
                  <a:pt x="666" y="852"/>
                </a:lnTo>
                <a:lnTo>
                  <a:pt x="686" y="852"/>
                </a:lnTo>
                <a:lnTo>
                  <a:pt x="709" y="848"/>
                </a:lnTo>
                <a:lnTo>
                  <a:pt x="732" y="843"/>
                </a:lnTo>
                <a:lnTo>
                  <a:pt x="755" y="834"/>
                </a:lnTo>
                <a:lnTo>
                  <a:pt x="775" y="822"/>
                </a:lnTo>
                <a:lnTo>
                  <a:pt x="790" y="808"/>
                </a:lnTo>
                <a:lnTo>
                  <a:pt x="805" y="793"/>
                </a:lnTo>
                <a:lnTo>
                  <a:pt x="819" y="776"/>
                </a:lnTo>
                <a:lnTo>
                  <a:pt x="833" y="757"/>
                </a:lnTo>
                <a:lnTo>
                  <a:pt x="845" y="738"/>
                </a:lnTo>
                <a:lnTo>
                  <a:pt x="858" y="718"/>
                </a:lnTo>
                <a:lnTo>
                  <a:pt x="870" y="697"/>
                </a:lnTo>
                <a:lnTo>
                  <a:pt x="880" y="675"/>
                </a:lnTo>
                <a:lnTo>
                  <a:pt x="896" y="636"/>
                </a:lnTo>
                <a:lnTo>
                  <a:pt x="905" y="604"/>
                </a:lnTo>
                <a:lnTo>
                  <a:pt x="909" y="582"/>
                </a:lnTo>
                <a:lnTo>
                  <a:pt x="910" y="574"/>
                </a:lnTo>
                <a:lnTo>
                  <a:pt x="909" y="578"/>
                </a:lnTo>
                <a:lnTo>
                  <a:pt x="904" y="587"/>
                </a:lnTo>
                <a:lnTo>
                  <a:pt x="896" y="601"/>
                </a:lnTo>
                <a:lnTo>
                  <a:pt x="883" y="616"/>
                </a:lnTo>
                <a:lnTo>
                  <a:pt x="866" y="632"/>
                </a:lnTo>
                <a:lnTo>
                  <a:pt x="845" y="647"/>
                </a:lnTo>
                <a:lnTo>
                  <a:pt x="819" y="658"/>
                </a:lnTo>
                <a:lnTo>
                  <a:pt x="787" y="665"/>
                </a:lnTo>
                <a:lnTo>
                  <a:pt x="767" y="667"/>
                </a:lnTo>
                <a:lnTo>
                  <a:pt x="743" y="668"/>
                </a:lnTo>
                <a:lnTo>
                  <a:pt x="717" y="668"/>
                </a:lnTo>
                <a:lnTo>
                  <a:pt x="693" y="670"/>
                </a:lnTo>
                <a:lnTo>
                  <a:pt x="670" y="670"/>
                </a:lnTo>
                <a:lnTo>
                  <a:pt x="652" y="670"/>
                </a:lnTo>
                <a:lnTo>
                  <a:pt x="639" y="670"/>
                </a:lnTo>
                <a:lnTo>
                  <a:pt x="635" y="670"/>
                </a:lnTo>
                <a:lnTo>
                  <a:pt x="635" y="611"/>
                </a:lnTo>
                <a:lnTo>
                  <a:pt x="719" y="581"/>
                </a:lnTo>
                <a:close/>
              </a:path>
            </a:pathLst>
          </a:custGeom>
          <a:solidFill>
            <a:schemeClr val="hlink"/>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14282" y="285728"/>
            <a:ext cx="8715404"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Dans un premier temps, </a:t>
            </a:r>
            <a:r>
              <a:rPr kumimoji="0" lang="fr-FR"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iI</a:t>
            </a:r>
            <a:r>
              <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s’agit de mener des enquêtes au niveau de différents organismes (commune, direction de l’environnement, entreprises, …) pour cerner les différents types de déchets rejetés, en terme de quantités et de nature, dans un deuxième temps, proposer des solutions pour le traitement et/ou le recyclage de ces déchets.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Une enquête a été effectuée sur le système de gestion des déchets de matières plastiques par la commune de </a:t>
            </a:r>
            <a:r>
              <a:rPr kumimoji="0" lang="fr-FR"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Béjaïa</a:t>
            </a:r>
            <a:r>
              <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et au niveau de certaines entreprises génératrices de déchets de matières plastiques, de même que des contacts ont été pris avec la direction de l’environnement de la wilaya de </a:t>
            </a:r>
            <a:r>
              <a:rPr kumimoji="0" lang="fr-FR"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Béjaïa</a:t>
            </a:r>
            <a:r>
              <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et des entreprises de recyclage identifiées.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Les déchets proviennent essentiellement des entreprises utilisatrices des matières plastiques comme emballage (PET, PEBD, PEHD, PP, PVC, PS).</a:t>
            </a:r>
            <a:endParaRPr kumimoji="0" lang="fr-FR"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Freeform 15"/>
          <p:cNvSpPr>
            <a:spLocks/>
          </p:cNvSpPr>
          <p:nvPr/>
        </p:nvSpPr>
        <p:spPr bwMode="auto">
          <a:xfrm>
            <a:off x="8293100" y="5997575"/>
            <a:ext cx="815975" cy="815975"/>
          </a:xfrm>
          <a:custGeom>
            <a:avLst/>
            <a:gdLst>
              <a:gd name="T0" fmla="*/ 760 w 1027"/>
              <a:gd name="T1" fmla="*/ 632 h 1027"/>
              <a:gd name="T2" fmla="*/ 834 w 1027"/>
              <a:gd name="T3" fmla="*/ 610 h 1027"/>
              <a:gd name="T4" fmla="*/ 888 w 1027"/>
              <a:gd name="T5" fmla="*/ 548 h 1027"/>
              <a:gd name="T6" fmla="*/ 876 w 1027"/>
              <a:gd name="T7" fmla="*/ 470 h 1027"/>
              <a:gd name="T8" fmla="*/ 820 w 1027"/>
              <a:gd name="T9" fmla="*/ 398 h 1027"/>
              <a:gd name="T10" fmla="*/ 635 w 1027"/>
              <a:gd name="T11" fmla="*/ 564 h 1027"/>
              <a:gd name="T12" fmla="*/ 320 w 1027"/>
              <a:gd name="T13" fmla="*/ 658 h 1027"/>
              <a:gd name="T14" fmla="*/ 257 w 1027"/>
              <a:gd name="T15" fmla="*/ 680 h 1027"/>
              <a:gd name="T16" fmla="*/ 311 w 1027"/>
              <a:gd name="T17" fmla="*/ 576 h 1027"/>
              <a:gd name="T18" fmla="*/ 320 w 1027"/>
              <a:gd name="T19" fmla="*/ 403 h 1027"/>
              <a:gd name="T20" fmla="*/ 499 w 1027"/>
              <a:gd name="T21" fmla="*/ 271 h 1027"/>
              <a:gd name="T22" fmla="*/ 480 w 1027"/>
              <a:gd name="T23" fmla="*/ 229 h 1027"/>
              <a:gd name="T24" fmla="*/ 503 w 1027"/>
              <a:gd name="T25" fmla="*/ 191 h 1027"/>
              <a:gd name="T26" fmla="*/ 547 w 1027"/>
              <a:gd name="T27" fmla="*/ 264 h 1027"/>
              <a:gd name="T28" fmla="*/ 585 w 1027"/>
              <a:gd name="T29" fmla="*/ 338 h 1027"/>
              <a:gd name="T30" fmla="*/ 745 w 1027"/>
              <a:gd name="T31" fmla="*/ 255 h 1027"/>
              <a:gd name="T32" fmla="*/ 696 w 1027"/>
              <a:gd name="T33" fmla="*/ 172 h 1027"/>
              <a:gd name="T34" fmla="*/ 635 w 1027"/>
              <a:gd name="T35" fmla="*/ 137 h 1027"/>
              <a:gd name="T36" fmla="*/ 592 w 1027"/>
              <a:gd name="T37" fmla="*/ 125 h 1027"/>
              <a:gd name="T38" fmla="*/ 780 w 1027"/>
              <a:gd name="T39" fmla="*/ 74 h 1027"/>
              <a:gd name="T40" fmla="*/ 936 w 1027"/>
              <a:gd name="T41" fmla="*/ 222 h 1027"/>
              <a:gd name="T42" fmla="*/ 1019 w 1027"/>
              <a:gd name="T43" fmla="*/ 422 h 1027"/>
              <a:gd name="T44" fmla="*/ 1004 w 1027"/>
              <a:gd name="T45" fmla="*/ 666 h 1027"/>
              <a:gd name="T46" fmla="*/ 876 w 1027"/>
              <a:gd name="T47" fmla="*/ 876 h 1027"/>
              <a:gd name="T48" fmla="*/ 666 w 1027"/>
              <a:gd name="T49" fmla="*/ 1003 h 1027"/>
              <a:gd name="T50" fmla="*/ 410 w 1027"/>
              <a:gd name="T51" fmla="*/ 1016 h 1027"/>
              <a:gd name="T52" fmla="*/ 186 w 1027"/>
              <a:gd name="T53" fmla="*/ 909 h 1027"/>
              <a:gd name="T54" fmla="*/ 40 w 1027"/>
              <a:gd name="T55" fmla="*/ 712 h 1027"/>
              <a:gd name="T56" fmla="*/ 2 w 1027"/>
              <a:gd name="T57" fmla="*/ 460 h 1027"/>
              <a:gd name="T58" fmla="*/ 87 w 1027"/>
              <a:gd name="T59" fmla="*/ 226 h 1027"/>
              <a:gd name="T60" fmla="*/ 268 w 1027"/>
              <a:gd name="T61" fmla="*/ 62 h 1027"/>
              <a:gd name="T62" fmla="*/ 512 w 1027"/>
              <a:gd name="T63" fmla="*/ 0 h 1027"/>
              <a:gd name="T64" fmla="*/ 578 w 1027"/>
              <a:gd name="T65" fmla="*/ 4 h 1027"/>
              <a:gd name="T66" fmla="*/ 579 w 1027"/>
              <a:gd name="T67" fmla="*/ 123 h 1027"/>
              <a:gd name="T68" fmla="*/ 509 w 1027"/>
              <a:gd name="T69" fmla="*/ 116 h 1027"/>
              <a:gd name="T70" fmla="*/ 420 w 1027"/>
              <a:gd name="T71" fmla="*/ 122 h 1027"/>
              <a:gd name="T72" fmla="*/ 375 w 1027"/>
              <a:gd name="T73" fmla="*/ 134 h 1027"/>
              <a:gd name="T74" fmla="*/ 433 w 1027"/>
              <a:gd name="T75" fmla="*/ 142 h 1027"/>
              <a:gd name="T76" fmla="*/ 453 w 1027"/>
              <a:gd name="T77" fmla="*/ 200 h 1027"/>
              <a:gd name="T78" fmla="*/ 404 w 1027"/>
              <a:gd name="T79" fmla="*/ 173 h 1027"/>
              <a:gd name="T80" fmla="*/ 339 w 1027"/>
              <a:gd name="T81" fmla="*/ 191 h 1027"/>
              <a:gd name="T82" fmla="*/ 277 w 1027"/>
              <a:gd name="T83" fmla="*/ 262 h 1027"/>
              <a:gd name="T84" fmla="*/ 298 w 1027"/>
              <a:gd name="T85" fmla="*/ 333 h 1027"/>
              <a:gd name="T86" fmla="*/ 165 w 1027"/>
              <a:gd name="T87" fmla="*/ 468 h 1027"/>
              <a:gd name="T88" fmla="*/ 127 w 1027"/>
              <a:gd name="T89" fmla="*/ 568 h 1027"/>
              <a:gd name="T90" fmla="*/ 154 w 1027"/>
              <a:gd name="T91" fmla="*/ 673 h 1027"/>
              <a:gd name="T92" fmla="*/ 213 w 1027"/>
              <a:gd name="T93" fmla="*/ 773 h 1027"/>
              <a:gd name="T94" fmla="*/ 267 w 1027"/>
              <a:gd name="T95" fmla="*/ 829 h 1027"/>
              <a:gd name="T96" fmla="*/ 259 w 1027"/>
              <a:gd name="T97" fmla="*/ 808 h 1027"/>
              <a:gd name="T98" fmla="*/ 257 w 1027"/>
              <a:gd name="T99" fmla="*/ 680 h 1027"/>
              <a:gd name="T100" fmla="*/ 284 w 1027"/>
              <a:gd name="T101" fmla="*/ 754 h 1027"/>
              <a:gd name="T102" fmla="*/ 305 w 1027"/>
              <a:gd name="T103" fmla="*/ 820 h 1027"/>
              <a:gd name="T104" fmla="*/ 377 w 1027"/>
              <a:gd name="T105" fmla="*/ 846 h 1027"/>
              <a:gd name="T106" fmla="*/ 470 w 1027"/>
              <a:gd name="T107" fmla="*/ 841 h 1027"/>
              <a:gd name="T108" fmla="*/ 633 w 1027"/>
              <a:gd name="T109" fmla="*/ 850 h 1027"/>
              <a:gd name="T110" fmla="*/ 709 w 1027"/>
              <a:gd name="T111" fmla="*/ 848 h 1027"/>
              <a:gd name="T112" fmla="*/ 805 w 1027"/>
              <a:gd name="T113" fmla="*/ 793 h 1027"/>
              <a:gd name="T114" fmla="*/ 870 w 1027"/>
              <a:gd name="T115" fmla="*/ 697 h 1027"/>
              <a:gd name="T116" fmla="*/ 910 w 1027"/>
              <a:gd name="T117" fmla="*/ 574 h 1027"/>
              <a:gd name="T118" fmla="*/ 866 w 1027"/>
              <a:gd name="T119" fmla="*/ 632 h 1027"/>
              <a:gd name="T120" fmla="*/ 743 w 1027"/>
              <a:gd name="T121" fmla="*/ 668 h 1027"/>
              <a:gd name="T122" fmla="*/ 639 w 1027"/>
              <a:gd name="T123" fmla="*/ 670 h 1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7" h="1027">
                <a:moveTo>
                  <a:pt x="719" y="581"/>
                </a:moveTo>
                <a:lnTo>
                  <a:pt x="749" y="628"/>
                </a:lnTo>
                <a:lnTo>
                  <a:pt x="750" y="629"/>
                </a:lnTo>
                <a:lnTo>
                  <a:pt x="753" y="630"/>
                </a:lnTo>
                <a:lnTo>
                  <a:pt x="760" y="632"/>
                </a:lnTo>
                <a:lnTo>
                  <a:pt x="769" y="632"/>
                </a:lnTo>
                <a:lnTo>
                  <a:pt x="781" y="630"/>
                </a:lnTo>
                <a:lnTo>
                  <a:pt x="796" y="627"/>
                </a:lnTo>
                <a:lnTo>
                  <a:pt x="813" y="620"/>
                </a:lnTo>
                <a:lnTo>
                  <a:pt x="834" y="610"/>
                </a:lnTo>
                <a:lnTo>
                  <a:pt x="851" y="598"/>
                </a:lnTo>
                <a:lnTo>
                  <a:pt x="865" y="587"/>
                </a:lnTo>
                <a:lnTo>
                  <a:pt x="875" y="574"/>
                </a:lnTo>
                <a:lnTo>
                  <a:pt x="883" y="561"/>
                </a:lnTo>
                <a:lnTo>
                  <a:pt x="888" y="548"/>
                </a:lnTo>
                <a:lnTo>
                  <a:pt x="890" y="534"/>
                </a:lnTo>
                <a:lnTo>
                  <a:pt x="891" y="521"/>
                </a:lnTo>
                <a:lnTo>
                  <a:pt x="890" y="507"/>
                </a:lnTo>
                <a:lnTo>
                  <a:pt x="886" y="489"/>
                </a:lnTo>
                <a:lnTo>
                  <a:pt x="876" y="470"/>
                </a:lnTo>
                <a:lnTo>
                  <a:pt x="865" y="451"/>
                </a:lnTo>
                <a:lnTo>
                  <a:pt x="851" y="434"/>
                </a:lnTo>
                <a:lnTo>
                  <a:pt x="838" y="419"/>
                </a:lnTo>
                <a:lnTo>
                  <a:pt x="827" y="406"/>
                </a:lnTo>
                <a:lnTo>
                  <a:pt x="820" y="398"/>
                </a:lnTo>
                <a:lnTo>
                  <a:pt x="817" y="396"/>
                </a:lnTo>
                <a:lnTo>
                  <a:pt x="660" y="488"/>
                </a:lnTo>
                <a:lnTo>
                  <a:pt x="719" y="581"/>
                </a:lnTo>
                <a:lnTo>
                  <a:pt x="635" y="611"/>
                </a:lnTo>
                <a:lnTo>
                  <a:pt x="635" y="564"/>
                </a:lnTo>
                <a:lnTo>
                  <a:pt x="514" y="749"/>
                </a:lnTo>
                <a:lnTo>
                  <a:pt x="547" y="801"/>
                </a:lnTo>
                <a:lnTo>
                  <a:pt x="474" y="801"/>
                </a:lnTo>
                <a:lnTo>
                  <a:pt x="474" y="658"/>
                </a:lnTo>
                <a:lnTo>
                  <a:pt x="320" y="658"/>
                </a:lnTo>
                <a:lnTo>
                  <a:pt x="318" y="660"/>
                </a:lnTo>
                <a:lnTo>
                  <a:pt x="311" y="668"/>
                </a:lnTo>
                <a:lnTo>
                  <a:pt x="302" y="682"/>
                </a:lnTo>
                <a:lnTo>
                  <a:pt x="294" y="702"/>
                </a:lnTo>
                <a:lnTo>
                  <a:pt x="257" y="680"/>
                </a:lnTo>
                <a:lnTo>
                  <a:pt x="265" y="662"/>
                </a:lnTo>
                <a:lnTo>
                  <a:pt x="275" y="640"/>
                </a:lnTo>
                <a:lnTo>
                  <a:pt x="288" y="618"/>
                </a:lnTo>
                <a:lnTo>
                  <a:pt x="299" y="596"/>
                </a:lnTo>
                <a:lnTo>
                  <a:pt x="311" y="576"/>
                </a:lnTo>
                <a:lnTo>
                  <a:pt x="320" y="561"/>
                </a:lnTo>
                <a:lnTo>
                  <a:pt x="326" y="550"/>
                </a:lnTo>
                <a:lnTo>
                  <a:pt x="328" y="546"/>
                </a:lnTo>
                <a:lnTo>
                  <a:pt x="410" y="595"/>
                </a:lnTo>
                <a:lnTo>
                  <a:pt x="320" y="403"/>
                </a:lnTo>
                <a:lnTo>
                  <a:pt x="260" y="406"/>
                </a:lnTo>
                <a:lnTo>
                  <a:pt x="298" y="333"/>
                </a:lnTo>
                <a:lnTo>
                  <a:pt x="409" y="407"/>
                </a:lnTo>
                <a:lnTo>
                  <a:pt x="499" y="272"/>
                </a:lnTo>
                <a:lnTo>
                  <a:pt x="499" y="271"/>
                </a:lnTo>
                <a:lnTo>
                  <a:pt x="497" y="267"/>
                </a:lnTo>
                <a:lnTo>
                  <a:pt x="495" y="260"/>
                </a:lnTo>
                <a:lnTo>
                  <a:pt x="492" y="251"/>
                </a:lnTo>
                <a:lnTo>
                  <a:pt x="487" y="240"/>
                </a:lnTo>
                <a:lnTo>
                  <a:pt x="480" y="229"/>
                </a:lnTo>
                <a:lnTo>
                  <a:pt x="470" y="217"/>
                </a:lnTo>
                <a:lnTo>
                  <a:pt x="457" y="205"/>
                </a:lnTo>
                <a:lnTo>
                  <a:pt x="492" y="178"/>
                </a:lnTo>
                <a:lnTo>
                  <a:pt x="497" y="184"/>
                </a:lnTo>
                <a:lnTo>
                  <a:pt x="503" y="191"/>
                </a:lnTo>
                <a:lnTo>
                  <a:pt x="508" y="198"/>
                </a:lnTo>
                <a:lnTo>
                  <a:pt x="514" y="205"/>
                </a:lnTo>
                <a:lnTo>
                  <a:pt x="524" y="222"/>
                </a:lnTo>
                <a:lnTo>
                  <a:pt x="535" y="241"/>
                </a:lnTo>
                <a:lnTo>
                  <a:pt x="547" y="264"/>
                </a:lnTo>
                <a:lnTo>
                  <a:pt x="559" y="286"/>
                </a:lnTo>
                <a:lnTo>
                  <a:pt x="569" y="306"/>
                </a:lnTo>
                <a:lnTo>
                  <a:pt x="577" y="323"/>
                </a:lnTo>
                <a:lnTo>
                  <a:pt x="583" y="333"/>
                </a:lnTo>
                <a:lnTo>
                  <a:pt x="585" y="338"/>
                </a:lnTo>
                <a:lnTo>
                  <a:pt x="491" y="388"/>
                </a:lnTo>
                <a:lnTo>
                  <a:pt x="709" y="412"/>
                </a:lnTo>
                <a:lnTo>
                  <a:pt x="827" y="218"/>
                </a:lnTo>
                <a:lnTo>
                  <a:pt x="746" y="259"/>
                </a:lnTo>
                <a:lnTo>
                  <a:pt x="745" y="255"/>
                </a:lnTo>
                <a:lnTo>
                  <a:pt x="741" y="244"/>
                </a:lnTo>
                <a:lnTo>
                  <a:pt x="734" y="229"/>
                </a:lnTo>
                <a:lnTo>
                  <a:pt x="723" y="210"/>
                </a:lnTo>
                <a:lnTo>
                  <a:pt x="711" y="192"/>
                </a:lnTo>
                <a:lnTo>
                  <a:pt x="696" y="172"/>
                </a:lnTo>
                <a:lnTo>
                  <a:pt x="678" y="156"/>
                </a:lnTo>
                <a:lnTo>
                  <a:pt x="658" y="145"/>
                </a:lnTo>
                <a:lnTo>
                  <a:pt x="651" y="141"/>
                </a:lnTo>
                <a:lnTo>
                  <a:pt x="643" y="139"/>
                </a:lnTo>
                <a:lnTo>
                  <a:pt x="635" y="137"/>
                </a:lnTo>
                <a:lnTo>
                  <a:pt x="626" y="133"/>
                </a:lnTo>
                <a:lnTo>
                  <a:pt x="618" y="131"/>
                </a:lnTo>
                <a:lnTo>
                  <a:pt x="609" y="129"/>
                </a:lnTo>
                <a:lnTo>
                  <a:pt x="601" y="127"/>
                </a:lnTo>
                <a:lnTo>
                  <a:pt x="592" y="125"/>
                </a:lnTo>
                <a:lnTo>
                  <a:pt x="616" y="10"/>
                </a:lnTo>
                <a:lnTo>
                  <a:pt x="660" y="20"/>
                </a:lnTo>
                <a:lnTo>
                  <a:pt x="701" y="35"/>
                </a:lnTo>
                <a:lnTo>
                  <a:pt x="742" y="54"/>
                </a:lnTo>
                <a:lnTo>
                  <a:pt x="780" y="74"/>
                </a:lnTo>
                <a:lnTo>
                  <a:pt x="815" y="99"/>
                </a:lnTo>
                <a:lnTo>
                  <a:pt x="850" y="125"/>
                </a:lnTo>
                <a:lnTo>
                  <a:pt x="881" y="155"/>
                </a:lnTo>
                <a:lnTo>
                  <a:pt x="910" y="187"/>
                </a:lnTo>
                <a:lnTo>
                  <a:pt x="936" y="222"/>
                </a:lnTo>
                <a:lnTo>
                  <a:pt x="959" y="258"/>
                </a:lnTo>
                <a:lnTo>
                  <a:pt x="979" y="297"/>
                </a:lnTo>
                <a:lnTo>
                  <a:pt x="996" y="337"/>
                </a:lnTo>
                <a:lnTo>
                  <a:pt x="1010" y="378"/>
                </a:lnTo>
                <a:lnTo>
                  <a:pt x="1019" y="422"/>
                </a:lnTo>
                <a:lnTo>
                  <a:pt x="1025" y="467"/>
                </a:lnTo>
                <a:lnTo>
                  <a:pt x="1027" y="513"/>
                </a:lnTo>
                <a:lnTo>
                  <a:pt x="1025" y="566"/>
                </a:lnTo>
                <a:lnTo>
                  <a:pt x="1017" y="617"/>
                </a:lnTo>
                <a:lnTo>
                  <a:pt x="1004" y="666"/>
                </a:lnTo>
                <a:lnTo>
                  <a:pt x="987" y="712"/>
                </a:lnTo>
                <a:lnTo>
                  <a:pt x="965" y="757"/>
                </a:lnTo>
                <a:lnTo>
                  <a:pt x="940" y="800"/>
                </a:lnTo>
                <a:lnTo>
                  <a:pt x="910" y="840"/>
                </a:lnTo>
                <a:lnTo>
                  <a:pt x="876" y="876"/>
                </a:lnTo>
                <a:lnTo>
                  <a:pt x="840" y="909"/>
                </a:lnTo>
                <a:lnTo>
                  <a:pt x="800" y="939"/>
                </a:lnTo>
                <a:lnTo>
                  <a:pt x="758" y="964"/>
                </a:lnTo>
                <a:lnTo>
                  <a:pt x="713" y="986"/>
                </a:lnTo>
                <a:lnTo>
                  <a:pt x="666" y="1003"/>
                </a:lnTo>
                <a:lnTo>
                  <a:pt x="616" y="1016"/>
                </a:lnTo>
                <a:lnTo>
                  <a:pt x="565" y="1024"/>
                </a:lnTo>
                <a:lnTo>
                  <a:pt x="512" y="1027"/>
                </a:lnTo>
                <a:lnTo>
                  <a:pt x="461" y="1024"/>
                </a:lnTo>
                <a:lnTo>
                  <a:pt x="410" y="1016"/>
                </a:lnTo>
                <a:lnTo>
                  <a:pt x="360" y="1003"/>
                </a:lnTo>
                <a:lnTo>
                  <a:pt x="313" y="986"/>
                </a:lnTo>
                <a:lnTo>
                  <a:pt x="268" y="964"/>
                </a:lnTo>
                <a:lnTo>
                  <a:pt x="227" y="939"/>
                </a:lnTo>
                <a:lnTo>
                  <a:pt x="186" y="909"/>
                </a:lnTo>
                <a:lnTo>
                  <a:pt x="151" y="876"/>
                </a:lnTo>
                <a:lnTo>
                  <a:pt x="117" y="840"/>
                </a:lnTo>
                <a:lnTo>
                  <a:pt x="87" y="800"/>
                </a:lnTo>
                <a:lnTo>
                  <a:pt x="62" y="757"/>
                </a:lnTo>
                <a:lnTo>
                  <a:pt x="40" y="712"/>
                </a:lnTo>
                <a:lnTo>
                  <a:pt x="23" y="666"/>
                </a:lnTo>
                <a:lnTo>
                  <a:pt x="10" y="617"/>
                </a:lnTo>
                <a:lnTo>
                  <a:pt x="2" y="566"/>
                </a:lnTo>
                <a:lnTo>
                  <a:pt x="0" y="513"/>
                </a:lnTo>
                <a:lnTo>
                  <a:pt x="2" y="460"/>
                </a:lnTo>
                <a:lnTo>
                  <a:pt x="10" y="409"/>
                </a:lnTo>
                <a:lnTo>
                  <a:pt x="23" y="360"/>
                </a:lnTo>
                <a:lnTo>
                  <a:pt x="40" y="314"/>
                </a:lnTo>
                <a:lnTo>
                  <a:pt x="62" y="269"/>
                </a:lnTo>
                <a:lnTo>
                  <a:pt x="87" y="226"/>
                </a:lnTo>
                <a:lnTo>
                  <a:pt x="117" y="186"/>
                </a:lnTo>
                <a:lnTo>
                  <a:pt x="151" y="150"/>
                </a:lnTo>
                <a:lnTo>
                  <a:pt x="186" y="117"/>
                </a:lnTo>
                <a:lnTo>
                  <a:pt x="227" y="87"/>
                </a:lnTo>
                <a:lnTo>
                  <a:pt x="268" y="62"/>
                </a:lnTo>
                <a:lnTo>
                  <a:pt x="313" y="40"/>
                </a:lnTo>
                <a:lnTo>
                  <a:pt x="360" y="23"/>
                </a:lnTo>
                <a:lnTo>
                  <a:pt x="410" y="10"/>
                </a:lnTo>
                <a:lnTo>
                  <a:pt x="461" y="2"/>
                </a:lnTo>
                <a:lnTo>
                  <a:pt x="512" y="0"/>
                </a:lnTo>
                <a:lnTo>
                  <a:pt x="526" y="0"/>
                </a:lnTo>
                <a:lnTo>
                  <a:pt x="539" y="1"/>
                </a:lnTo>
                <a:lnTo>
                  <a:pt x="552" y="1"/>
                </a:lnTo>
                <a:lnTo>
                  <a:pt x="565" y="2"/>
                </a:lnTo>
                <a:lnTo>
                  <a:pt x="578" y="4"/>
                </a:lnTo>
                <a:lnTo>
                  <a:pt x="591" y="5"/>
                </a:lnTo>
                <a:lnTo>
                  <a:pt x="603" y="8"/>
                </a:lnTo>
                <a:lnTo>
                  <a:pt x="616" y="10"/>
                </a:lnTo>
                <a:lnTo>
                  <a:pt x="592" y="125"/>
                </a:lnTo>
                <a:lnTo>
                  <a:pt x="579" y="123"/>
                </a:lnTo>
                <a:lnTo>
                  <a:pt x="565" y="121"/>
                </a:lnTo>
                <a:lnTo>
                  <a:pt x="552" y="119"/>
                </a:lnTo>
                <a:lnTo>
                  <a:pt x="538" y="117"/>
                </a:lnTo>
                <a:lnTo>
                  <a:pt x="523" y="117"/>
                </a:lnTo>
                <a:lnTo>
                  <a:pt x="509" y="116"/>
                </a:lnTo>
                <a:lnTo>
                  <a:pt x="494" y="116"/>
                </a:lnTo>
                <a:lnTo>
                  <a:pt x="480" y="116"/>
                </a:lnTo>
                <a:lnTo>
                  <a:pt x="458" y="117"/>
                </a:lnTo>
                <a:lnTo>
                  <a:pt x="438" y="118"/>
                </a:lnTo>
                <a:lnTo>
                  <a:pt x="420" y="122"/>
                </a:lnTo>
                <a:lnTo>
                  <a:pt x="405" y="125"/>
                </a:lnTo>
                <a:lnTo>
                  <a:pt x="393" y="129"/>
                </a:lnTo>
                <a:lnTo>
                  <a:pt x="383" y="131"/>
                </a:lnTo>
                <a:lnTo>
                  <a:pt x="378" y="133"/>
                </a:lnTo>
                <a:lnTo>
                  <a:pt x="375" y="134"/>
                </a:lnTo>
                <a:lnTo>
                  <a:pt x="379" y="134"/>
                </a:lnTo>
                <a:lnTo>
                  <a:pt x="387" y="134"/>
                </a:lnTo>
                <a:lnTo>
                  <a:pt x="398" y="134"/>
                </a:lnTo>
                <a:lnTo>
                  <a:pt x="415" y="137"/>
                </a:lnTo>
                <a:lnTo>
                  <a:pt x="433" y="142"/>
                </a:lnTo>
                <a:lnTo>
                  <a:pt x="453" y="149"/>
                </a:lnTo>
                <a:lnTo>
                  <a:pt x="472" y="162"/>
                </a:lnTo>
                <a:lnTo>
                  <a:pt x="492" y="178"/>
                </a:lnTo>
                <a:lnTo>
                  <a:pt x="457" y="205"/>
                </a:lnTo>
                <a:lnTo>
                  <a:pt x="453" y="200"/>
                </a:lnTo>
                <a:lnTo>
                  <a:pt x="448" y="196"/>
                </a:lnTo>
                <a:lnTo>
                  <a:pt x="443" y="193"/>
                </a:lnTo>
                <a:lnTo>
                  <a:pt x="439" y="190"/>
                </a:lnTo>
                <a:lnTo>
                  <a:pt x="420" y="179"/>
                </a:lnTo>
                <a:lnTo>
                  <a:pt x="404" y="173"/>
                </a:lnTo>
                <a:lnTo>
                  <a:pt x="389" y="172"/>
                </a:lnTo>
                <a:lnTo>
                  <a:pt x="375" y="173"/>
                </a:lnTo>
                <a:lnTo>
                  <a:pt x="363" y="178"/>
                </a:lnTo>
                <a:lnTo>
                  <a:pt x="350" y="184"/>
                </a:lnTo>
                <a:lnTo>
                  <a:pt x="339" y="191"/>
                </a:lnTo>
                <a:lnTo>
                  <a:pt x="327" y="198"/>
                </a:lnTo>
                <a:lnTo>
                  <a:pt x="313" y="210"/>
                </a:lnTo>
                <a:lnTo>
                  <a:pt x="299" y="226"/>
                </a:lnTo>
                <a:lnTo>
                  <a:pt x="288" y="244"/>
                </a:lnTo>
                <a:lnTo>
                  <a:pt x="277" y="262"/>
                </a:lnTo>
                <a:lnTo>
                  <a:pt x="269" y="279"/>
                </a:lnTo>
                <a:lnTo>
                  <a:pt x="264" y="293"/>
                </a:lnTo>
                <a:lnTo>
                  <a:pt x="259" y="304"/>
                </a:lnTo>
                <a:lnTo>
                  <a:pt x="258" y="307"/>
                </a:lnTo>
                <a:lnTo>
                  <a:pt x="298" y="333"/>
                </a:lnTo>
                <a:lnTo>
                  <a:pt x="260" y="406"/>
                </a:lnTo>
                <a:lnTo>
                  <a:pt x="99" y="415"/>
                </a:lnTo>
                <a:lnTo>
                  <a:pt x="174" y="456"/>
                </a:lnTo>
                <a:lnTo>
                  <a:pt x="171" y="459"/>
                </a:lnTo>
                <a:lnTo>
                  <a:pt x="165" y="468"/>
                </a:lnTo>
                <a:lnTo>
                  <a:pt x="157" y="483"/>
                </a:lnTo>
                <a:lnTo>
                  <a:pt x="146" y="500"/>
                </a:lnTo>
                <a:lnTo>
                  <a:pt x="137" y="522"/>
                </a:lnTo>
                <a:lnTo>
                  <a:pt x="130" y="545"/>
                </a:lnTo>
                <a:lnTo>
                  <a:pt x="127" y="568"/>
                </a:lnTo>
                <a:lnTo>
                  <a:pt x="128" y="591"/>
                </a:lnTo>
                <a:lnTo>
                  <a:pt x="132" y="611"/>
                </a:lnTo>
                <a:lnTo>
                  <a:pt x="138" y="632"/>
                </a:lnTo>
                <a:lnTo>
                  <a:pt x="145" y="652"/>
                </a:lnTo>
                <a:lnTo>
                  <a:pt x="154" y="673"/>
                </a:lnTo>
                <a:lnTo>
                  <a:pt x="165" y="694"/>
                </a:lnTo>
                <a:lnTo>
                  <a:pt x="175" y="716"/>
                </a:lnTo>
                <a:lnTo>
                  <a:pt x="188" y="735"/>
                </a:lnTo>
                <a:lnTo>
                  <a:pt x="200" y="756"/>
                </a:lnTo>
                <a:lnTo>
                  <a:pt x="213" y="773"/>
                </a:lnTo>
                <a:lnTo>
                  <a:pt x="227" y="789"/>
                </a:lnTo>
                <a:lnTo>
                  <a:pt x="238" y="802"/>
                </a:lnTo>
                <a:lnTo>
                  <a:pt x="250" y="814"/>
                </a:lnTo>
                <a:lnTo>
                  <a:pt x="260" y="822"/>
                </a:lnTo>
                <a:lnTo>
                  <a:pt x="267" y="829"/>
                </a:lnTo>
                <a:lnTo>
                  <a:pt x="272" y="832"/>
                </a:lnTo>
                <a:lnTo>
                  <a:pt x="274" y="833"/>
                </a:lnTo>
                <a:lnTo>
                  <a:pt x="272" y="830"/>
                </a:lnTo>
                <a:lnTo>
                  <a:pt x="266" y="822"/>
                </a:lnTo>
                <a:lnTo>
                  <a:pt x="259" y="808"/>
                </a:lnTo>
                <a:lnTo>
                  <a:pt x="251" y="789"/>
                </a:lnTo>
                <a:lnTo>
                  <a:pt x="245" y="766"/>
                </a:lnTo>
                <a:lnTo>
                  <a:pt x="243" y="740"/>
                </a:lnTo>
                <a:lnTo>
                  <a:pt x="246" y="711"/>
                </a:lnTo>
                <a:lnTo>
                  <a:pt x="257" y="680"/>
                </a:lnTo>
                <a:lnTo>
                  <a:pt x="294" y="702"/>
                </a:lnTo>
                <a:lnTo>
                  <a:pt x="290" y="713"/>
                </a:lnTo>
                <a:lnTo>
                  <a:pt x="287" y="725"/>
                </a:lnTo>
                <a:lnTo>
                  <a:pt x="286" y="739"/>
                </a:lnTo>
                <a:lnTo>
                  <a:pt x="284" y="754"/>
                </a:lnTo>
                <a:lnTo>
                  <a:pt x="284" y="774"/>
                </a:lnTo>
                <a:lnTo>
                  <a:pt x="288" y="791"/>
                </a:lnTo>
                <a:lnTo>
                  <a:pt x="291" y="803"/>
                </a:lnTo>
                <a:lnTo>
                  <a:pt x="298" y="812"/>
                </a:lnTo>
                <a:lnTo>
                  <a:pt x="305" y="820"/>
                </a:lnTo>
                <a:lnTo>
                  <a:pt x="314" y="827"/>
                </a:lnTo>
                <a:lnTo>
                  <a:pt x="325" y="833"/>
                </a:lnTo>
                <a:lnTo>
                  <a:pt x="336" y="838"/>
                </a:lnTo>
                <a:lnTo>
                  <a:pt x="355" y="843"/>
                </a:lnTo>
                <a:lnTo>
                  <a:pt x="377" y="846"/>
                </a:lnTo>
                <a:lnTo>
                  <a:pt x="400" y="847"/>
                </a:lnTo>
                <a:lnTo>
                  <a:pt x="421" y="846"/>
                </a:lnTo>
                <a:lnTo>
                  <a:pt x="442" y="845"/>
                </a:lnTo>
                <a:lnTo>
                  <a:pt x="459" y="842"/>
                </a:lnTo>
                <a:lnTo>
                  <a:pt x="470" y="841"/>
                </a:lnTo>
                <a:lnTo>
                  <a:pt x="474" y="840"/>
                </a:lnTo>
                <a:lnTo>
                  <a:pt x="474" y="801"/>
                </a:lnTo>
                <a:lnTo>
                  <a:pt x="547" y="801"/>
                </a:lnTo>
                <a:lnTo>
                  <a:pt x="636" y="940"/>
                </a:lnTo>
                <a:lnTo>
                  <a:pt x="633" y="850"/>
                </a:lnTo>
                <a:lnTo>
                  <a:pt x="638" y="850"/>
                </a:lnTo>
                <a:lnTo>
                  <a:pt x="648" y="852"/>
                </a:lnTo>
                <a:lnTo>
                  <a:pt x="666" y="852"/>
                </a:lnTo>
                <a:lnTo>
                  <a:pt x="686" y="852"/>
                </a:lnTo>
                <a:lnTo>
                  <a:pt x="709" y="848"/>
                </a:lnTo>
                <a:lnTo>
                  <a:pt x="732" y="843"/>
                </a:lnTo>
                <a:lnTo>
                  <a:pt x="755" y="834"/>
                </a:lnTo>
                <a:lnTo>
                  <a:pt x="775" y="822"/>
                </a:lnTo>
                <a:lnTo>
                  <a:pt x="790" y="808"/>
                </a:lnTo>
                <a:lnTo>
                  <a:pt x="805" y="793"/>
                </a:lnTo>
                <a:lnTo>
                  <a:pt x="819" y="776"/>
                </a:lnTo>
                <a:lnTo>
                  <a:pt x="833" y="757"/>
                </a:lnTo>
                <a:lnTo>
                  <a:pt x="845" y="738"/>
                </a:lnTo>
                <a:lnTo>
                  <a:pt x="858" y="718"/>
                </a:lnTo>
                <a:lnTo>
                  <a:pt x="870" y="697"/>
                </a:lnTo>
                <a:lnTo>
                  <a:pt x="880" y="675"/>
                </a:lnTo>
                <a:lnTo>
                  <a:pt x="896" y="636"/>
                </a:lnTo>
                <a:lnTo>
                  <a:pt x="905" y="604"/>
                </a:lnTo>
                <a:lnTo>
                  <a:pt x="909" y="582"/>
                </a:lnTo>
                <a:lnTo>
                  <a:pt x="910" y="574"/>
                </a:lnTo>
                <a:lnTo>
                  <a:pt x="909" y="578"/>
                </a:lnTo>
                <a:lnTo>
                  <a:pt x="904" y="587"/>
                </a:lnTo>
                <a:lnTo>
                  <a:pt x="896" y="601"/>
                </a:lnTo>
                <a:lnTo>
                  <a:pt x="883" y="616"/>
                </a:lnTo>
                <a:lnTo>
                  <a:pt x="866" y="632"/>
                </a:lnTo>
                <a:lnTo>
                  <a:pt x="845" y="647"/>
                </a:lnTo>
                <a:lnTo>
                  <a:pt x="819" y="658"/>
                </a:lnTo>
                <a:lnTo>
                  <a:pt x="787" y="665"/>
                </a:lnTo>
                <a:lnTo>
                  <a:pt x="767" y="667"/>
                </a:lnTo>
                <a:lnTo>
                  <a:pt x="743" y="668"/>
                </a:lnTo>
                <a:lnTo>
                  <a:pt x="717" y="668"/>
                </a:lnTo>
                <a:lnTo>
                  <a:pt x="693" y="670"/>
                </a:lnTo>
                <a:lnTo>
                  <a:pt x="670" y="670"/>
                </a:lnTo>
                <a:lnTo>
                  <a:pt x="652" y="670"/>
                </a:lnTo>
                <a:lnTo>
                  <a:pt x="639" y="670"/>
                </a:lnTo>
                <a:lnTo>
                  <a:pt x="635" y="670"/>
                </a:lnTo>
                <a:lnTo>
                  <a:pt x="635" y="611"/>
                </a:lnTo>
                <a:lnTo>
                  <a:pt x="719" y="581"/>
                </a:lnTo>
                <a:close/>
              </a:path>
            </a:pathLst>
          </a:custGeom>
          <a:solidFill>
            <a:schemeClr val="hlink"/>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a:lstStyle/>
          <a:p>
            <a:endParaRPr lang="fr-F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928663" y="992008"/>
          <a:ext cx="7572427" cy="4294380"/>
        </p:xfrm>
        <a:graphic>
          <a:graphicData uri="http://schemas.openxmlformats.org/drawingml/2006/table">
            <a:tbl>
              <a:tblPr/>
              <a:tblGrid>
                <a:gridCol w="1255413"/>
                <a:gridCol w="1306119"/>
                <a:gridCol w="1307658"/>
                <a:gridCol w="1089460"/>
                <a:gridCol w="1306119"/>
                <a:gridCol w="1307658"/>
              </a:tblGrid>
              <a:tr h="982517">
                <a:tc>
                  <a:txBody>
                    <a:bodyPr/>
                    <a:lstStyle/>
                    <a:p>
                      <a:pPr algn="ctr">
                        <a:lnSpc>
                          <a:spcPct val="115000"/>
                        </a:lnSpc>
                        <a:spcAft>
                          <a:spcPts val="0"/>
                        </a:spcAft>
                      </a:pPr>
                      <a:r>
                        <a:rPr lang="fr-FR" sz="2000" b="1" dirty="0">
                          <a:latin typeface="Times New Roman"/>
                          <a:ea typeface="Calibri"/>
                          <a:cs typeface="Arial"/>
                        </a:rPr>
                        <a:t>Nature plastique</a:t>
                      </a:r>
                      <a:endParaRPr lang="fr-FR" sz="20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000" b="1" dirty="0">
                          <a:latin typeface="Times New Roman"/>
                          <a:ea typeface="Calibri"/>
                          <a:cs typeface="Arial"/>
                        </a:rPr>
                        <a:t>PET</a:t>
                      </a:r>
                      <a:endParaRPr lang="fr-FR" sz="20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000" b="1" dirty="0">
                          <a:latin typeface="Times New Roman"/>
                          <a:ea typeface="Calibri"/>
                          <a:cs typeface="Arial"/>
                        </a:rPr>
                        <a:t>PEBD</a:t>
                      </a:r>
                      <a:endParaRPr lang="fr-FR" sz="20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000" b="1" dirty="0">
                          <a:latin typeface="Times New Roman"/>
                          <a:ea typeface="Calibri"/>
                          <a:cs typeface="Arial"/>
                        </a:rPr>
                        <a:t>PEHD</a:t>
                      </a:r>
                      <a:endParaRPr lang="fr-FR" sz="20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000" b="1" dirty="0">
                          <a:latin typeface="Times New Roman"/>
                          <a:ea typeface="Calibri"/>
                          <a:cs typeface="Arial"/>
                        </a:rPr>
                        <a:t>PP</a:t>
                      </a:r>
                      <a:endParaRPr lang="fr-FR" sz="20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000" b="1">
                          <a:latin typeface="Times New Roman"/>
                          <a:ea typeface="Calibri"/>
                          <a:cs typeface="Arial"/>
                        </a:rPr>
                        <a:t>PVC</a:t>
                      </a:r>
                      <a:endParaRPr lang="fr-FR" sz="20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1669">
                <a:tc>
                  <a:txBody>
                    <a:bodyPr/>
                    <a:lstStyle/>
                    <a:p>
                      <a:pPr algn="ctr">
                        <a:lnSpc>
                          <a:spcPct val="115000"/>
                        </a:lnSpc>
                        <a:spcAft>
                          <a:spcPts val="0"/>
                        </a:spcAft>
                      </a:pPr>
                      <a:r>
                        <a:rPr lang="fr-FR" sz="2000" b="1">
                          <a:latin typeface="Times New Roman"/>
                          <a:ea typeface="Calibri"/>
                          <a:cs typeface="Arial"/>
                        </a:rPr>
                        <a:t>Source de déchets</a:t>
                      </a:r>
                      <a:endParaRPr lang="fr-FR" sz="20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000" dirty="0">
                          <a:latin typeface="Times New Roman"/>
                          <a:ea typeface="Calibri"/>
                          <a:cs typeface="Arial"/>
                        </a:rPr>
                        <a:t>Bouteilles (eau, jus)</a:t>
                      </a:r>
                      <a:endParaRPr lang="fr-FR" sz="20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000" dirty="0">
                          <a:latin typeface="Times New Roman"/>
                          <a:ea typeface="Calibri"/>
                          <a:cs typeface="Arial"/>
                        </a:rPr>
                        <a:t>Film agricoles, emballage</a:t>
                      </a:r>
                      <a:endParaRPr lang="fr-FR" sz="20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000" dirty="0">
                          <a:latin typeface="Times New Roman"/>
                          <a:ea typeface="Calibri"/>
                          <a:cs typeface="Arial"/>
                        </a:rPr>
                        <a:t>Eau de javel, yaourt</a:t>
                      </a:r>
                      <a:endParaRPr lang="fr-FR" sz="20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000" dirty="0">
                          <a:latin typeface="Times New Roman"/>
                          <a:ea typeface="Calibri"/>
                          <a:cs typeface="Arial"/>
                        </a:rPr>
                        <a:t>Cajous, chaise, barquette de beurre</a:t>
                      </a:r>
                      <a:endParaRPr lang="fr-FR" sz="20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000" dirty="0">
                          <a:latin typeface="Times New Roman"/>
                          <a:ea typeface="Calibri"/>
                          <a:cs typeface="Arial"/>
                        </a:rPr>
                        <a:t>Câble électrique</a:t>
                      </a:r>
                      <a:endParaRPr lang="fr-FR" sz="20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0194">
                <a:tc>
                  <a:txBody>
                    <a:bodyPr/>
                    <a:lstStyle/>
                    <a:p>
                      <a:pPr algn="ctr">
                        <a:lnSpc>
                          <a:spcPct val="115000"/>
                        </a:lnSpc>
                        <a:spcAft>
                          <a:spcPts val="0"/>
                        </a:spcAft>
                      </a:pPr>
                      <a:r>
                        <a:rPr lang="fr-FR" sz="2000" b="1">
                          <a:latin typeface="Times New Roman"/>
                          <a:ea typeface="Calibri"/>
                          <a:cs typeface="Arial"/>
                        </a:rPr>
                        <a:t>Quantité de déchets (tonne/an</a:t>
                      </a:r>
                      <a:endParaRPr lang="fr-FR" sz="20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2000">
                        <a:latin typeface="Times New Roman"/>
                        <a:ea typeface="Calibri"/>
                        <a:cs typeface="Arial"/>
                      </a:endParaRPr>
                    </a:p>
                    <a:p>
                      <a:pPr algn="ctr">
                        <a:lnSpc>
                          <a:spcPct val="115000"/>
                        </a:lnSpc>
                        <a:spcAft>
                          <a:spcPts val="0"/>
                        </a:spcAft>
                      </a:pPr>
                      <a:r>
                        <a:rPr lang="fr-FR" sz="2000">
                          <a:latin typeface="Times New Roman"/>
                          <a:ea typeface="Calibri"/>
                          <a:cs typeface="Arial"/>
                        </a:rPr>
                        <a:t>1022</a:t>
                      </a:r>
                      <a:endParaRPr lang="fr-FR" sz="20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2000">
                        <a:latin typeface="Times New Roman"/>
                        <a:ea typeface="Calibri"/>
                        <a:cs typeface="Arial"/>
                      </a:endParaRPr>
                    </a:p>
                    <a:p>
                      <a:pPr algn="ctr">
                        <a:lnSpc>
                          <a:spcPct val="115000"/>
                        </a:lnSpc>
                        <a:spcAft>
                          <a:spcPts val="0"/>
                        </a:spcAft>
                      </a:pPr>
                      <a:r>
                        <a:rPr lang="fr-FR" sz="2000">
                          <a:latin typeface="Times New Roman"/>
                          <a:ea typeface="Calibri"/>
                          <a:cs typeface="Arial"/>
                        </a:rPr>
                        <a:t>14.6</a:t>
                      </a:r>
                      <a:endParaRPr lang="fr-FR" sz="20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2000">
                        <a:latin typeface="Times New Roman"/>
                        <a:ea typeface="Calibri"/>
                        <a:cs typeface="Arial"/>
                      </a:endParaRPr>
                    </a:p>
                    <a:p>
                      <a:pPr algn="ctr">
                        <a:lnSpc>
                          <a:spcPct val="115000"/>
                        </a:lnSpc>
                        <a:spcAft>
                          <a:spcPts val="0"/>
                        </a:spcAft>
                      </a:pPr>
                      <a:r>
                        <a:rPr lang="fr-FR" sz="2000">
                          <a:latin typeface="Times New Roman"/>
                          <a:ea typeface="Calibri"/>
                          <a:cs typeface="Arial"/>
                        </a:rPr>
                        <a:t>766.5</a:t>
                      </a:r>
                      <a:endParaRPr lang="fr-FR" sz="20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2000" dirty="0">
                        <a:latin typeface="Times New Roman"/>
                        <a:ea typeface="Calibri"/>
                        <a:cs typeface="Arial"/>
                      </a:endParaRPr>
                    </a:p>
                    <a:p>
                      <a:pPr algn="ctr">
                        <a:lnSpc>
                          <a:spcPct val="115000"/>
                        </a:lnSpc>
                        <a:spcAft>
                          <a:spcPts val="0"/>
                        </a:spcAft>
                      </a:pPr>
                      <a:r>
                        <a:rPr lang="fr-FR" sz="2000" dirty="0">
                          <a:latin typeface="Times New Roman"/>
                          <a:ea typeface="Calibri"/>
                          <a:cs typeface="Arial"/>
                        </a:rPr>
                        <a:t>33</a:t>
                      </a:r>
                      <a:endParaRPr lang="fr-FR" sz="20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2000" dirty="0">
                        <a:latin typeface="Times New Roman"/>
                        <a:ea typeface="Calibri"/>
                        <a:cs typeface="Arial"/>
                      </a:endParaRPr>
                    </a:p>
                    <a:p>
                      <a:pPr algn="ctr">
                        <a:lnSpc>
                          <a:spcPct val="115000"/>
                        </a:lnSpc>
                        <a:spcAft>
                          <a:spcPts val="0"/>
                        </a:spcAft>
                      </a:pPr>
                      <a:r>
                        <a:rPr lang="fr-FR" sz="2000" dirty="0">
                          <a:latin typeface="Times New Roman"/>
                          <a:ea typeface="Calibri"/>
                          <a:cs typeface="Arial"/>
                        </a:rPr>
                        <a:t>0.73</a:t>
                      </a:r>
                      <a:endParaRPr lang="fr-FR" sz="20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2770" name="Rectangle 2"/>
          <p:cNvSpPr>
            <a:spLocks noChangeArrowheads="1"/>
          </p:cNvSpPr>
          <p:nvPr/>
        </p:nvSpPr>
        <p:spPr bwMode="auto">
          <a:xfrm>
            <a:off x="214282" y="428604"/>
            <a:ext cx="892971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Tableau 1</a:t>
            </a:r>
            <a:r>
              <a:rPr kumimoji="0" lang="fr-FR" b="1" i="0" u="none" strike="noStrike" cap="none" normalizeH="0" baseline="0" dirty="0" smtClean="0">
                <a:ln>
                  <a:noFill/>
                </a:ln>
                <a:solidFill>
                  <a:schemeClr val="tx1"/>
                </a:solidFill>
                <a:effectLst/>
                <a:latin typeface="Calibri"/>
                <a:ea typeface="Times New Roman" pitchFamily="18" charset="0"/>
                <a:cs typeface="Times New Roman" pitchFamily="18" charset="0"/>
              </a:rPr>
              <a:t> </a:t>
            </a:r>
            <a:r>
              <a:rPr kumimoji="0" lang="fr-FR"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Quantit</a:t>
            </a:r>
            <a:r>
              <a:rPr kumimoji="0" lang="fr-FR" b="0" i="0" u="none" strike="noStrike" cap="none" normalizeH="0" baseline="0" dirty="0" smtClean="0">
                <a:ln>
                  <a:noFill/>
                </a:ln>
                <a:solidFill>
                  <a:schemeClr val="tx1"/>
                </a:solidFill>
                <a:effectLst/>
                <a:latin typeface="Calibri"/>
                <a:ea typeface="Times New Roman" pitchFamily="18" charset="0"/>
                <a:cs typeface="Times New Roman" pitchFamily="18" charset="0"/>
              </a:rPr>
              <a:t>é</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et nature de d</a:t>
            </a:r>
            <a:r>
              <a:rPr kumimoji="0" lang="fr-FR" b="0" i="0" u="none" strike="noStrike" cap="none" normalizeH="0" baseline="0" dirty="0" smtClean="0">
                <a:ln>
                  <a:noFill/>
                </a:ln>
                <a:solidFill>
                  <a:schemeClr val="tx1"/>
                </a:solidFill>
                <a:effectLst/>
                <a:latin typeface="Calibri"/>
                <a:ea typeface="Times New Roman" pitchFamily="18" charset="0"/>
                <a:cs typeface="Times New Roman" pitchFamily="18" charset="0"/>
              </a:rPr>
              <a:t>é</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chets plastiques r</a:t>
            </a:r>
            <a:r>
              <a:rPr kumimoji="0" lang="fr-FR" b="0" i="0" u="none" strike="noStrike" cap="none" normalizeH="0" baseline="0" dirty="0" smtClean="0">
                <a:ln>
                  <a:noFill/>
                </a:ln>
                <a:solidFill>
                  <a:schemeClr val="tx1"/>
                </a:solidFill>
                <a:effectLst/>
                <a:latin typeface="Calibri"/>
                <a:ea typeface="Times New Roman" pitchFamily="18" charset="0"/>
                <a:cs typeface="Times New Roman" pitchFamily="18" charset="0"/>
              </a:rPr>
              <a:t>é</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cup</a:t>
            </a:r>
            <a:r>
              <a:rPr kumimoji="0" lang="fr-FR" b="0" i="0" u="none" strike="noStrike" cap="none" normalizeH="0" baseline="0" dirty="0" smtClean="0">
                <a:ln>
                  <a:noFill/>
                </a:ln>
                <a:solidFill>
                  <a:schemeClr val="tx1"/>
                </a:solidFill>
                <a:effectLst/>
                <a:latin typeface="Calibri"/>
                <a:ea typeface="Times New Roman" pitchFamily="18" charset="0"/>
                <a:cs typeface="Times New Roman" pitchFamily="18" charset="0"/>
              </a:rPr>
              <a:t>é</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rés</a:t>
            </a:r>
            <a:r>
              <a:rPr kumimoji="0" lang="fr-FR"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au niveau de la </a:t>
            </a:r>
            <a:r>
              <a:rPr kumimoji="0" lang="fr-FR"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a:t>
            </a:r>
            <a:r>
              <a:rPr kumimoji="0" lang="fr-FR" b="1" i="0" u="none" strike="noStrike" cap="none" normalizeH="0" baseline="0" dirty="0" smtClean="0">
                <a:ln>
                  <a:noFill/>
                </a:ln>
                <a:solidFill>
                  <a:schemeClr val="tx1"/>
                </a:solidFill>
                <a:effectLst/>
                <a:latin typeface="Calibri"/>
                <a:ea typeface="Times New Roman" pitchFamily="18" charset="0"/>
                <a:cs typeface="Times New Roman" pitchFamily="18" charset="0"/>
              </a:rPr>
              <a:t>é</a:t>
            </a:r>
            <a:r>
              <a:rPr kumimoji="0" lang="fr-FR"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charge .</a:t>
            </a:r>
            <a:endPar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2771" name="Rectangle 3"/>
          <p:cNvSpPr>
            <a:spLocks noChangeArrowheads="1"/>
          </p:cNvSpPr>
          <p:nvPr/>
        </p:nvSpPr>
        <p:spPr bwMode="auto">
          <a:xfrm>
            <a:off x="2571736" y="5429264"/>
            <a:ext cx="3000364" cy="4924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Source :</a:t>
            </a:r>
            <a:r>
              <a:rPr kumimoji="0" lang="fr-F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Etabli par nous-mêmes.</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Freeform 15"/>
          <p:cNvSpPr>
            <a:spLocks/>
          </p:cNvSpPr>
          <p:nvPr/>
        </p:nvSpPr>
        <p:spPr bwMode="auto">
          <a:xfrm>
            <a:off x="8293100" y="5997575"/>
            <a:ext cx="815975" cy="815975"/>
          </a:xfrm>
          <a:custGeom>
            <a:avLst/>
            <a:gdLst>
              <a:gd name="T0" fmla="*/ 760 w 1027"/>
              <a:gd name="T1" fmla="*/ 632 h 1027"/>
              <a:gd name="T2" fmla="*/ 834 w 1027"/>
              <a:gd name="T3" fmla="*/ 610 h 1027"/>
              <a:gd name="T4" fmla="*/ 888 w 1027"/>
              <a:gd name="T5" fmla="*/ 548 h 1027"/>
              <a:gd name="T6" fmla="*/ 876 w 1027"/>
              <a:gd name="T7" fmla="*/ 470 h 1027"/>
              <a:gd name="T8" fmla="*/ 820 w 1027"/>
              <a:gd name="T9" fmla="*/ 398 h 1027"/>
              <a:gd name="T10" fmla="*/ 635 w 1027"/>
              <a:gd name="T11" fmla="*/ 564 h 1027"/>
              <a:gd name="T12" fmla="*/ 320 w 1027"/>
              <a:gd name="T13" fmla="*/ 658 h 1027"/>
              <a:gd name="T14" fmla="*/ 257 w 1027"/>
              <a:gd name="T15" fmla="*/ 680 h 1027"/>
              <a:gd name="T16" fmla="*/ 311 w 1027"/>
              <a:gd name="T17" fmla="*/ 576 h 1027"/>
              <a:gd name="T18" fmla="*/ 320 w 1027"/>
              <a:gd name="T19" fmla="*/ 403 h 1027"/>
              <a:gd name="T20" fmla="*/ 499 w 1027"/>
              <a:gd name="T21" fmla="*/ 271 h 1027"/>
              <a:gd name="T22" fmla="*/ 480 w 1027"/>
              <a:gd name="T23" fmla="*/ 229 h 1027"/>
              <a:gd name="T24" fmla="*/ 503 w 1027"/>
              <a:gd name="T25" fmla="*/ 191 h 1027"/>
              <a:gd name="T26" fmla="*/ 547 w 1027"/>
              <a:gd name="T27" fmla="*/ 264 h 1027"/>
              <a:gd name="T28" fmla="*/ 585 w 1027"/>
              <a:gd name="T29" fmla="*/ 338 h 1027"/>
              <a:gd name="T30" fmla="*/ 745 w 1027"/>
              <a:gd name="T31" fmla="*/ 255 h 1027"/>
              <a:gd name="T32" fmla="*/ 696 w 1027"/>
              <a:gd name="T33" fmla="*/ 172 h 1027"/>
              <a:gd name="T34" fmla="*/ 635 w 1027"/>
              <a:gd name="T35" fmla="*/ 137 h 1027"/>
              <a:gd name="T36" fmla="*/ 592 w 1027"/>
              <a:gd name="T37" fmla="*/ 125 h 1027"/>
              <a:gd name="T38" fmla="*/ 780 w 1027"/>
              <a:gd name="T39" fmla="*/ 74 h 1027"/>
              <a:gd name="T40" fmla="*/ 936 w 1027"/>
              <a:gd name="T41" fmla="*/ 222 h 1027"/>
              <a:gd name="T42" fmla="*/ 1019 w 1027"/>
              <a:gd name="T43" fmla="*/ 422 h 1027"/>
              <a:gd name="T44" fmla="*/ 1004 w 1027"/>
              <a:gd name="T45" fmla="*/ 666 h 1027"/>
              <a:gd name="T46" fmla="*/ 876 w 1027"/>
              <a:gd name="T47" fmla="*/ 876 h 1027"/>
              <a:gd name="T48" fmla="*/ 666 w 1027"/>
              <a:gd name="T49" fmla="*/ 1003 h 1027"/>
              <a:gd name="T50" fmla="*/ 410 w 1027"/>
              <a:gd name="T51" fmla="*/ 1016 h 1027"/>
              <a:gd name="T52" fmla="*/ 186 w 1027"/>
              <a:gd name="T53" fmla="*/ 909 h 1027"/>
              <a:gd name="T54" fmla="*/ 40 w 1027"/>
              <a:gd name="T55" fmla="*/ 712 h 1027"/>
              <a:gd name="T56" fmla="*/ 2 w 1027"/>
              <a:gd name="T57" fmla="*/ 460 h 1027"/>
              <a:gd name="T58" fmla="*/ 87 w 1027"/>
              <a:gd name="T59" fmla="*/ 226 h 1027"/>
              <a:gd name="T60" fmla="*/ 268 w 1027"/>
              <a:gd name="T61" fmla="*/ 62 h 1027"/>
              <a:gd name="T62" fmla="*/ 512 w 1027"/>
              <a:gd name="T63" fmla="*/ 0 h 1027"/>
              <a:gd name="T64" fmla="*/ 578 w 1027"/>
              <a:gd name="T65" fmla="*/ 4 h 1027"/>
              <a:gd name="T66" fmla="*/ 579 w 1027"/>
              <a:gd name="T67" fmla="*/ 123 h 1027"/>
              <a:gd name="T68" fmla="*/ 509 w 1027"/>
              <a:gd name="T69" fmla="*/ 116 h 1027"/>
              <a:gd name="T70" fmla="*/ 420 w 1027"/>
              <a:gd name="T71" fmla="*/ 122 h 1027"/>
              <a:gd name="T72" fmla="*/ 375 w 1027"/>
              <a:gd name="T73" fmla="*/ 134 h 1027"/>
              <a:gd name="T74" fmla="*/ 433 w 1027"/>
              <a:gd name="T75" fmla="*/ 142 h 1027"/>
              <a:gd name="T76" fmla="*/ 453 w 1027"/>
              <a:gd name="T77" fmla="*/ 200 h 1027"/>
              <a:gd name="T78" fmla="*/ 404 w 1027"/>
              <a:gd name="T79" fmla="*/ 173 h 1027"/>
              <a:gd name="T80" fmla="*/ 339 w 1027"/>
              <a:gd name="T81" fmla="*/ 191 h 1027"/>
              <a:gd name="T82" fmla="*/ 277 w 1027"/>
              <a:gd name="T83" fmla="*/ 262 h 1027"/>
              <a:gd name="T84" fmla="*/ 298 w 1027"/>
              <a:gd name="T85" fmla="*/ 333 h 1027"/>
              <a:gd name="T86" fmla="*/ 165 w 1027"/>
              <a:gd name="T87" fmla="*/ 468 h 1027"/>
              <a:gd name="T88" fmla="*/ 127 w 1027"/>
              <a:gd name="T89" fmla="*/ 568 h 1027"/>
              <a:gd name="T90" fmla="*/ 154 w 1027"/>
              <a:gd name="T91" fmla="*/ 673 h 1027"/>
              <a:gd name="T92" fmla="*/ 213 w 1027"/>
              <a:gd name="T93" fmla="*/ 773 h 1027"/>
              <a:gd name="T94" fmla="*/ 267 w 1027"/>
              <a:gd name="T95" fmla="*/ 829 h 1027"/>
              <a:gd name="T96" fmla="*/ 259 w 1027"/>
              <a:gd name="T97" fmla="*/ 808 h 1027"/>
              <a:gd name="T98" fmla="*/ 257 w 1027"/>
              <a:gd name="T99" fmla="*/ 680 h 1027"/>
              <a:gd name="T100" fmla="*/ 284 w 1027"/>
              <a:gd name="T101" fmla="*/ 754 h 1027"/>
              <a:gd name="T102" fmla="*/ 305 w 1027"/>
              <a:gd name="T103" fmla="*/ 820 h 1027"/>
              <a:gd name="T104" fmla="*/ 377 w 1027"/>
              <a:gd name="T105" fmla="*/ 846 h 1027"/>
              <a:gd name="T106" fmla="*/ 470 w 1027"/>
              <a:gd name="T107" fmla="*/ 841 h 1027"/>
              <a:gd name="T108" fmla="*/ 633 w 1027"/>
              <a:gd name="T109" fmla="*/ 850 h 1027"/>
              <a:gd name="T110" fmla="*/ 709 w 1027"/>
              <a:gd name="T111" fmla="*/ 848 h 1027"/>
              <a:gd name="T112" fmla="*/ 805 w 1027"/>
              <a:gd name="T113" fmla="*/ 793 h 1027"/>
              <a:gd name="T114" fmla="*/ 870 w 1027"/>
              <a:gd name="T115" fmla="*/ 697 h 1027"/>
              <a:gd name="T116" fmla="*/ 910 w 1027"/>
              <a:gd name="T117" fmla="*/ 574 h 1027"/>
              <a:gd name="T118" fmla="*/ 866 w 1027"/>
              <a:gd name="T119" fmla="*/ 632 h 1027"/>
              <a:gd name="T120" fmla="*/ 743 w 1027"/>
              <a:gd name="T121" fmla="*/ 668 h 1027"/>
              <a:gd name="T122" fmla="*/ 639 w 1027"/>
              <a:gd name="T123" fmla="*/ 670 h 1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7" h="1027">
                <a:moveTo>
                  <a:pt x="719" y="581"/>
                </a:moveTo>
                <a:lnTo>
                  <a:pt x="749" y="628"/>
                </a:lnTo>
                <a:lnTo>
                  <a:pt x="750" y="629"/>
                </a:lnTo>
                <a:lnTo>
                  <a:pt x="753" y="630"/>
                </a:lnTo>
                <a:lnTo>
                  <a:pt x="760" y="632"/>
                </a:lnTo>
                <a:lnTo>
                  <a:pt x="769" y="632"/>
                </a:lnTo>
                <a:lnTo>
                  <a:pt x="781" y="630"/>
                </a:lnTo>
                <a:lnTo>
                  <a:pt x="796" y="627"/>
                </a:lnTo>
                <a:lnTo>
                  <a:pt x="813" y="620"/>
                </a:lnTo>
                <a:lnTo>
                  <a:pt x="834" y="610"/>
                </a:lnTo>
                <a:lnTo>
                  <a:pt x="851" y="598"/>
                </a:lnTo>
                <a:lnTo>
                  <a:pt x="865" y="587"/>
                </a:lnTo>
                <a:lnTo>
                  <a:pt x="875" y="574"/>
                </a:lnTo>
                <a:lnTo>
                  <a:pt x="883" y="561"/>
                </a:lnTo>
                <a:lnTo>
                  <a:pt x="888" y="548"/>
                </a:lnTo>
                <a:lnTo>
                  <a:pt x="890" y="534"/>
                </a:lnTo>
                <a:lnTo>
                  <a:pt x="891" y="521"/>
                </a:lnTo>
                <a:lnTo>
                  <a:pt x="890" y="507"/>
                </a:lnTo>
                <a:lnTo>
                  <a:pt x="886" y="489"/>
                </a:lnTo>
                <a:lnTo>
                  <a:pt x="876" y="470"/>
                </a:lnTo>
                <a:lnTo>
                  <a:pt x="865" y="451"/>
                </a:lnTo>
                <a:lnTo>
                  <a:pt x="851" y="434"/>
                </a:lnTo>
                <a:lnTo>
                  <a:pt x="838" y="419"/>
                </a:lnTo>
                <a:lnTo>
                  <a:pt x="827" y="406"/>
                </a:lnTo>
                <a:lnTo>
                  <a:pt x="820" y="398"/>
                </a:lnTo>
                <a:lnTo>
                  <a:pt x="817" y="396"/>
                </a:lnTo>
                <a:lnTo>
                  <a:pt x="660" y="488"/>
                </a:lnTo>
                <a:lnTo>
                  <a:pt x="719" y="581"/>
                </a:lnTo>
                <a:lnTo>
                  <a:pt x="635" y="611"/>
                </a:lnTo>
                <a:lnTo>
                  <a:pt x="635" y="564"/>
                </a:lnTo>
                <a:lnTo>
                  <a:pt x="514" y="749"/>
                </a:lnTo>
                <a:lnTo>
                  <a:pt x="547" y="801"/>
                </a:lnTo>
                <a:lnTo>
                  <a:pt x="474" y="801"/>
                </a:lnTo>
                <a:lnTo>
                  <a:pt x="474" y="658"/>
                </a:lnTo>
                <a:lnTo>
                  <a:pt x="320" y="658"/>
                </a:lnTo>
                <a:lnTo>
                  <a:pt x="318" y="660"/>
                </a:lnTo>
                <a:lnTo>
                  <a:pt x="311" y="668"/>
                </a:lnTo>
                <a:lnTo>
                  <a:pt x="302" y="682"/>
                </a:lnTo>
                <a:lnTo>
                  <a:pt x="294" y="702"/>
                </a:lnTo>
                <a:lnTo>
                  <a:pt x="257" y="680"/>
                </a:lnTo>
                <a:lnTo>
                  <a:pt x="265" y="662"/>
                </a:lnTo>
                <a:lnTo>
                  <a:pt x="275" y="640"/>
                </a:lnTo>
                <a:lnTo>
                  <a:pt x="288" y="618"/>
                </a:lnTo>
                <a:lnTo>
                  <a:pt x="299" y="596"/>
                </a:lnTo>
                <a:lnTo>
                  <a:pt x="311" y="576"/>
                </a:lnTo>
                <a:lnTo>
                  <a:pt x="320" y="561"/>
                </a:lnTo>
                <a:lnTo>
                  <a:pt x="326" y="550"/>
                </a:lnTo>
                <a:lnTo>
                  <a:pt x="328" y="546"/>
                </a:lnTo>
                <a:lnTo>
                  <a:pt x="410" y="595"/>
                </a:lnTo>
                <a:lnTo>
                  <a:pt x="320" y="403"/>
                </a:lnTo>
                <a:lnTo>
                  <a:pt x="260" y="406"/>
                </a:lnTo>
                <a:lnTo>
                  <a:pt x="298" y="333"/>
                </a:lnTo>
                <a:lnTo>
                  <a:pt x="409" y="407"/>
                </a:lnTo>
                <a:lnTo>
                  <a:pt x="499" y="272"/>
                </a:lnTo>
                <a:lnTo>
                  <a:pt x="499" y="271"/>
                </a:lnTo>
                <a:lnTo>
                  <a:pt x="497" y="267"/>
                </a:lnTo>
                <a:lnTo>
                  <a:pt x="495" y="260"/>
                </a:lnTo>
                <a:lnTo>
                  <a:pt x="492" y="251"/>
                </a:lnTo>
                <a:lnTo>
                  <a:pt x="487" y="240"/>
                </a:lnTo>
                <a:lnTo>
                  <a:pt x="480" y="229"/>
                </a:lnTo>
                <a:lnTo>
                  <a:pt x="470" y="217"/>
                </a:lnTo>
                <a:lnTo>
                  <a:pt x="457" y="205"/>
                </a:lnTo>
                <a:lnTo>
                  <a:pt x="492" y="178"/>
                </a:lnTo>
                <a:lnTo>
                  <a:pt x="497" y="184"/>
                </a:lnTo>
                <a:lnTo>
                  <a:pt x="503" y="191"/>
                </a:lnTo>
                <a:lnTo>
                  <a:pt x="508" y="198"/>
                </a:lnTo>
                <a:lnTo>
                  <a:pt x="514" y="205"/>
                </a:lnTo>
                <a:lnTo>
                  <a:pt x="524" y="222"/>
                </a:lnTo>
                <a:lnTo>
                  <a:pt x="535" y="241"/>
                </a:lnTo>
                <a:lnTo>
                  <a:pt x="547" y="264"/>
                </a:lnTo>
                <a:lnTo>
                  <a:pt x="559" y="286"/>
                </a:lnTo>
                <a:lnTo>
                  <a:pt x="569" y="306"/>
                </a:lnTo>
                <a:lnTo>
                  <a:pt x="577" y="323"/>
                </a:lnTo>
                <a:lnTo>
                  <a:pt x="583" y="333"/>
                </a:lnTo>
                <a:lnTo>
                  <a:pt x="585" y="338"/>
                </a:lnTo>
                <a:lnTo>
                  <a:pt x="491" y="388"/>
                </a:lnTo>
                <a:lnTo>
                  <a:pt x="709" y="412"/>
                </a:lnTo>
                <a:lnTo>
                  <a:pt x="827" y="218"/>
                </a:lnTo>
                <a:lnTo>
                  <a:pt x="746" y="259"/>
                </a:lnTo>
                <a:lnTo>
                  <a:pt x="745" y="255"/>
                </a:lnTo>
                <a:lnTo>
                  <a:pt x="741" y="244"/>
                </a:lnTo>
                <a:lnTo>
                  <a:pt x="734" y="229"/>
                </a:lnTo>
                <a:lnTo>
                  <a:pt x="723" y="210"/>
                </a:lnTo>
                <a:lnTo>
                  <a:pt x="711" y="192"/>
                </a:lnTo>
                <a:lnTo>
                  <a:pt x="696" y="172"/>
                </a:lnTo>
                <a:lnTo>
                  <a:pt x="678" y="156"/>
                </a:lnTo>
                <a:lnTo>
                  <a:pt x="658" y="145"/>
                </a:lnTo>
                <a:lnTo>
                  <a:pt x="651" y="141"/>
                </a:lnTo>
                <a:lnTo>
                  <a:pt x="643" y="139"/>
                </a:lnTo>
                <a:lnTo>
                  <a:pt x="635" y="137"/>
                </a:lnTo>
                <a:lnTo>
                  <a:pt x="626" y="133"/>
                </a:lnTo>
                <a:lnTo>
                  <a:pt x="618" y="131"/>
                </a:lnTo>
                <a:lnTo>
                  <a:pt x="609" y="129"/>
                </a:lnTo>
                <a:lnTo>
                  <a:pt x="601" y="127"/>
                </a:lnTo>
                <a:lnTo>
                  <a:pt x="592" y="125"/>
                </a:lnTo>
                <a:lnTo>
                  <a:pt x="616" y="10"/>
                </a:lnTo>
                <a:lnTo>
                  <a:pt x="660" y="20"/>
                </a:lnTo>
                <a:lnTo>
                  <a:pt x="701" y="35"/>
                </a:lnTo>
                <a:lnTo>
                  <a:pt x="742" y="54"/>
                </a:lnTo>
                <a:lnTo>
                  <a:pt x="780" y="74"/>
                </a:lnTo>
                <a:lnTo>
                  <a:pt x="815" y="99"/>
                </a:lnTo>
                <a:lnTo>
                  <a:pt x="850" y="125"/>
                </a:lnTo>
                <a:lnTo>
                  <a:pt x="881" y="155"/>
                </a:lnTo>
                <a:lnTo>
                  <a:pt x="910" y="187"/>
                </a:lnTo>
                <a:lnTo>
                  <a:pt x="936" y="222"/>
                </a:lnTo>
                <a:lnTo>
                  <a:pt x="959" y="258"/>
                </a:lnTo>
                <a:lnTo>
                  <a:pt x="979" y="297"/>
                </a:lnTo>
                <a:lnTo>
                  <a:pt x="996" y="337"/>
                </a:lnTo>
                <a:lnTo>
                  <a:pt x="1010" y="378"/>
                </a:lnTo>
                <a:lnTo>
                  <a:pt x="1019" y="422"/>
                </a:lnTo>
                <a:lnTo>
                  <a:pt x="1025" y="467"/>
                </a:lnTo>
                <a:lnTo>
                  <a:pt x="1027" y="513"/>
                </a:lnTo>
                <a:lnTo>
                  <a:pt x="1025" y="566"/>
                </a:lnTo>
                <a:lnTo>
                  <a:pt x="1017" y="617"/>
                </a:lnTo>
                <a:lnTo>
                  <a:pt x="1004" y="666"/>
                </a:lnTo>
                <a:lnTo>
                  <a:pt x="987" y="712"/>
                </a:lnTo>
                <a:lnTo>
                  <a:pt x="965" y="757"/>
                </a:lnTo>
                <a:lnTo>
                  <a:pt x="940" y="800"/>
                </a:lnTo>
                <a:lnTo>
                  <a:pt x="910" y="840"/>
                </a:lnTo>
                <a:lnTo>
                  <a:pt x="876" y="876"/>
                </a:lnTo>
                <a:lnTo>
                  <a:pt x="840" y="909"/>
                </a:lnTo>
                <a:lnTo>
                  <a:pt x="800" y="939"/>
                </a:lnTo>
                <a:lnTo>
                  <a:pt x="758" y="964"/>
                </a:lnTo>
                <a:lnTo>
                  <a:pt x="713" y="986"/>
                </a:lnTo>
                <a:lnTo>
                  <a:pt x="666" y="1003"/>
                </a:lnTo>
                <a:lnTo>
                  <a:pt x="616" y="1016"/>
                </a:lnTo>
                <a:lnTo>
                  <a:pt x="565" y="1024"/>
                </a:lnTo>
                <a:lnTo>
                  <a:pt x="512" y="1027"/>
                </a:lnTo>
                <a:lnTo>
                  <a:pt x="461" y="1024"/>
                </a:lnTo>
                <a:lnTo>
                  <a:pt x="410" y="1016"/>
                </a:lnTo>
                <a:lnTo>
                  <a:pt x="360" y="1003"/>
                </a:lnTo>
                <a:lnTo>
                  <a:pt x="313" y="986"/>
                </a:lnTo>
                <a:lnTo>
                  <a:pt x="268" y="964"/>
                </a:lnTo>
                <a:lnTo>
                  <a:pt x="227" y="939"/>
                </a:lnTo>
                <a:lnTo>
                  <a:pt x="186" y="909"/>
                </a:lnTo>
                <a:lnTo>
                  <a:pt x="151" y="876"/>
                </a:lnTo>
                <a:lnTo>
                  <a:pt x="117" y="840"/>
                </a:lnTo>
                <a:lnTo>
                  <a:pt x="87" y="800"/>
                </a:lnTo>
                <a:lnTo>
                  <a:pt x="62" y="757"/>
                </a:lnTo>
                <a:lnTo>
                  <a:pt x="40" y="712"/>
                </a:lnTo>
                <a:lnTo>
                  <a:pt x="23" y="666"/>
                </a:lnTo>
                <a:lnTo>
                  <a:pt x="10" y="617"/>
                </a:lnTo>
                <a:lnTo>
                  <a:pt x="2" y="566"/>
                </a:lnTo>
                <a:lnTo>
                  <a:pt x="0" y="513"/>
                </a:lnTo>
                <a:lnTo>
                  <a:pt x="2" y="460"/>
                </a:lnTo>
                <a:lnTo>
                  <a:pt x="10" y="409"/>
                </a:lnTo>
                <a:lnTo>
                  <a:pt x="23" y="360"/>
                </a:lnTo>
                <a:lnTo>
                  <a:pt x="40" y="314"/>
                </a:lnTo>
                <a:lnTo>
                  <a:pt x="62" y="269"/>
                </a:lnTo>
                <a:lnTo>
                  <a:pt x="87" y="226"/>
                </a:lnTo>
                <a:lnTo>
                  <a:pt x="117" y="186"/>
                </a:lnTo>
                <a:lnTo>
                  <a:pt x="151" y="150"/>
                </a:lnTo>
                <a:lnTo>
                  <a:pt x="186" y="117"/>
                </a:lnTo>
                <a:lnTo>
                  <a:pt x="227" y="87"/>
                </a:lnTo>
                <a:lnTo>
                  <a:pt x="268" y="62"/>
                </a:lnTo>
                <a:lnTo>
                  <a:pt x="313" y="40"/>
                </a:lnTo>
                <a:lnTo>
                  <a:pt x="360" y="23"/>
                </a:lnTo>
                <a:lnTo>
                  <a:pt x="410" y="10"/>
                </a:lnTo>
                <a:lnTo>
                  <a:pt x="461" y="2"/>
                </a:lnTo>
                <a:lnTo>
                  <a:pt x="512" y="0"/>
                </a:lnTo>
                <a:lnTo>
                  <a:pt x="526" y="0"/>
                </a:lnTo>
                <a:lnTo>
                  <a:pt x="539" y="1"/>
                </a:lnTo>
                <a:lnTo>
                  <a:pt x="552" y="1"/>
                </a:lnTo>
                <a:lnTo>
                  <a:pt x="565" y="2"/>
                </a:lnTo>
                <a:lnTo>
                  <a:pt x="578" y="4"/>
                </a:lnTo>
                <a:lnTo>
                  <a:pt x="591" y="5"/>
                </a:lnTo>
                <a:lnTo>
                  <a:pt x="603" y="8"/>
                </a:lnTo>
                <a:lnTo>
                  <a:pt x="616" y="10"/>
                </a:lnTo>
                <a:lnTo>
                  <a:pt x="592" y="125"/>
                </a:lnTo>
                <a:lnTo>
                  <a:pt x="579" y="123"/>
                </a:lnTo>
                <a:lnTo>
                  <a:pt x="565" y="121"/>
                </a:lnTo>
                <a:lnTo>
                  <a:pt x="552" y="119"/>
                </a:lnTo>
                <a:lnTo>
                  <a:pt x="538" y="117"/>
                </a:lnTo>
                <a:lnTo>
                  <a:pt x="523" y="117"/>
                </a:lnTo>
                <a:lnTo>
                  <a:pt x="509" y="116"/>
                </a:lnTo>
                <a:lnTo>
                  <a:pt x="494" y="116"/>
                </a:lnTo>
                <a:lnTo>
                  <a:pt x="480" y="116"/>
                </a:lnTo>
                <a:lnTo>
                  <a:pt x="458" y="117"/>
                </a:lnTo>
                <a:lnTo>
                  <a:pt x="438" y="118"/>
                </a:lnTo>
                <a:lnTo>
                  <a:pt x="420" y="122"/>
                </a:lnTo>
                <a:lnTo>
                  <a:pt x="405" y="125"/>
                </a:lnTo>
                <a:lnTo>
                  <a:pt x="393" y="129"/>
                </a:lnTo>
                <a:lnTo>
                  <a:pt x="383" y="131"/>
                </a:lnTo>
                <a:lnTo>
                  <a:pt x="378" y="133"/>
                </a:lnTo>
                <a:lnTo>
                  <a:pt x="375" y="134"/>
                </a:lnTo>
                <a:lnTo>
                  <a:pt x="379" y="134"/>
                </a:lnTo>
                <a:lnTo>
                  <a:pt x="387" y="134"/>
                </a:lnTo>
                <a:lnTo>
                  <a:pt x="398" y="134"/>
                </a:lnTo>
                <a:lnTo>
                  <a:pt x="415" y="137"/>
                </a:lnTo>
                <a:lnTo>
                  <a:pt x="433" y="142"/>
                </a:lnTo>
                <a:lnTo>
                  <a:pt x="453" y="149"/>
                </a:lnTo>
                <a:lnTo>
                  <a:pt x="472" y="162"/>
                </a:lnTo>
                <a:lnTo>
                  <a:pt x="492" y="178"/>
                </a:lnTo>
                <a:lnTo>
                  <a:pt x="457" y="205"/>
                </a:lnTo>
                <a:lnTo>
                  <a:pt x="453" y="200"/>
                </a:lnTo>
                <a:lnTo>
                  <a:pt x="448" y="196"/>
                </a:lnTo>
                <a:lnTo>
                  <a:pt x="443" y="193"/>
                </a:lnTo>
                <a:lnTo>
                  <a:pt x="439" y="190"/>
                </a:lnTo>
                <a:lnTo>
                  <a:pt x="420" y="179"/>
                </a:lnTo>
                <a:lnTo>
                  <a:pt x="404" y="173"/>
                </a:lnTo>
                <a:lnTo>
                  <a:pt x="389" y="172"/>
                </a:lnTo>
                <a:lnTo>
                  <a:pt x="375" y="173"/>
                </a:lnTo>
                <a:lnTo>
                  <a:pt x="363" y="178"/>
                </a:lnTo>
                <a:lnTo>
                  <a:pt x="350" y="184"/>
                </a:lnTo>
                <a:lnTo>
                  <a:pt x="339" y="191"/>
                </a:lnTo>
                <a:lnTo>
                  <a:pt x="327" y="198"/>
                </a:lnTo>
                <a:lnTo>
                  <a:pt x="313" y="210"/>
                </a:lnTo>
                <a:lnTo>
                  <a:pt x="299" y="226"/>
                </a:lnTo>
                <a:lnTo>
                  <a:pt x="288" y="244"/>
                </a:lnTo>
                <a:lnTo>
                  <a:pt x="277" y="262"/>
                </a:lnTo>
                <a:lnTo>
                  <a:pt x="269" y="279"/>
                </a:lnTo>
                <a:lnTo>
                  <a:pt x="264" y="293"/>
                </a:lnTo>
                <a:lnTo>
                  <a:pt x="259" y="304"/>
                </a:lnTo>
                <a:lnTo>
                  <a:pt x="258" y="307"/>
                </a:lnTo>
                <a:lnTo>
                  <a:pt x="298" y="333"/>
                </a:lnTo>
                <a:lnTo>
                  <a:pt x="260" y="406"/>
                </a:lnTo>
                <a:lnTo>
                  <a:pt x="99" y="415"/>
                </a:lnTo>
                <a:lnTo>
                  <a:pt x="174" y="456"/>
                </a:lnTo>
                <a:lnTo>
                  <a:pt x="171" y="459"/>
                </a:lnTo>
                <a:lnTo>
                  <a:pt x="165" y="468"/>
                </a:lnTo>
                <a:lnTo>
                  <a:pt x="157" y="483"/>
                </a:lnTo>
                <a:lnTo>
                  <a:pt x="146" y="500"/>
                </a:lnTo>
                <a:lnTo>
                  <a:pt x="137" y="522"/>
                </a:lnTo>
                <a:lnTo>
                  <a:pt x="130" y="545"/>
                </a:lnTo>
                <a:lnTo>
                  <a:pt x="127" y="568"/>
                </a:lnTo>
                <a:lnTo>
                  <a:pt x="128" y="591"/>
                </a:lnTo>
                <a:lnTo>
                  <a:pt x="132" y="611"/>
                </a:lnTo>
                <a:lnTo>
                  <a:pt x="138" y="632"/>
                </a:lnTo>
                <a:lnTo>
                  <a:pt x="145" y="652"/>
                </a:lnTo>
                <a:lnTo>
                  <a:pt x="154" y="673"/>
                </a:lnTo>
                <a:lnTo>
                  <a:pt x="165" y="694"/>
                </a:lnTo>
                <a:lnTo>
                  <a:pt x="175" y="716"/>
                </a:lnTo>
                <a:lnTo>
                  <a:pt x="188" y="735"/>
                </a:lnTo>
                <a:lnTo>
                  <a:pt x="200" y="756"/>
                </a:lnTo>
                <a:lnTo>
                  <a:pt x="213" y="773"/>
                </a:lnTo>
                <a:lnTo>
                  <a:pt x="227" y="789"/>
                </a:lnTo>
                <a:lnTo>
                  <a:pt x="238" y="802"/>
                </a:lnTo>
                <a:lnTo>
                  <a:pt x="250" y="814"/>
                </a:lnTo>
                <a:lnTo>
                  <a:pt x="260" y="822"/>
                </a:lnTo>
                <a:lnTo>
                  <a:pt x="267" y="829"/>
                </a:lnTo>
                <a:lnTo>
                  <a:pt x="272" y="832"/>
                </a:lnTo>
                <a:lnTo>
                  <a:pt x="274" y="833"/>
                </a:lnTo>
                <a:lnTo>
                  <a:pt x="272" y="830"/>
                </a:lnTo>
                <a:lnTo>
                  <a:pt x="266" y="822"/>
                </a:lnTo>
                <a:lnTo>
                  <a:pt x="259" y="808"/>
                </a:lnTo>
                <a:lnTo>
                  <a:pt x="251" y="789"/>
                </a:lnTo>
                <a:lnTo>
                  <a:pt x="245" y="766"/>
                </a:lnTo>
                <a:lnTo>
                  <a:pt x="243" y="740"/>
                </a:lnTo>
                <a:lnTo>
                  <a:pt x="246" y="711"/>
                </a:lnTo>
                <a:lnTo>
                  <a:pt x="257" y="680"/>
                </a:lnTo>
                <a:lnTo>
                  <a:pt x="294" y="702"/>
                </a:lnTo>
                <a:lnTo>
                  <a:pt x="290" y="713"/>
                </a:lnTo>
                <a:lnTo>
                  <a:pt x="287" y="725"/>
                </a:lnTo>
                <a:lnTo>
                  <a:pt x="286" y="739"/>
                </a:lnTo>
                <a:lnTo>
                  <a:pt x="284" y="754"/>
                </a:lnTo>
                <a:lnTo>
                  <a:pt x="284" y="774"/>
                </a:lnTo>
                <a:lnTo>
                  <a:pt x="288" y="791"/>
                </a:lnTo>
                <a:lnTo>
                  <a:pt x="291" y="803"/>
                </a:lnTo>
                <a:lnTo>
                  <a:pt x="298" y="812"/>
                </a:lnTo>
                <a:lnTo>
                  <a:pt x="305" y="820"/>
                </a:lnTo>
                <a:lnTo>
                  <a:pt x="314" y="827"/>
                </a:lnTo>
                <a:lnTo>
                  <a:pt x="325" y="833"/>
                </a:lnTo>
                <a:lnTo>
                  <a:pt x="336" y="838"/>
                </a:lnTo>
                <a:lnTo>
                  <a:pt x="355" y="843"/>
                </a:lnTo>
                <a:lnTo>
                  <a:pt x="377" y="846"/>
                </a:lnTo>
                <a:lnTo>
                  <a:pt x="400" y="847"/>
                </a:lnTo>
                <a:lnTo>
                  <a:pt x="421" y="846"/>
                </a:lnTo>
                <a:lnTo>
                  <a:pt x="442" y="845"/>
                </a:lnTo>
                <a:lnTo>
                  <a:pt x="459" y="842"/>
                </a:lnTo>
                <a:lnTo>
                  <a:pt x="470" y="841"/>
                </a:lnTo>
                <a:lnTo>
                  <a:pt x="474" y="840"/>
                </a:lnTo>
                <a:lnTo>
                  <a:pt x="474" y="801"/>
                </a:lnTo>
                <a:lnTo>
                  <a:pt x="547" y="801"/>
                </a:lnTo>
                <a:lnTo>
                  <a:pt x="636" y="940"/>
                </a:lnTo>
                <a:lnTo>
                  <a:pt x="633" y="850"/>
                </a:lnTo>
                <a:lnTo>
                  <a:pt x="638" y="850"/>
                </a:lnTo>
                <a:lnTo>
                  <a:pt x="648" y="852"/>
                </a:lnTo>
                <a:lnTo>
                  <a:pt x="666" y="852"/>
                </a:lnTo>
                <a:lnTo>
                  <a:pt x="686" y="852"/>
                </a:lnTo>
                <a:lnTo>
                  <a:pt x="709" y="848"/>
                </a:lnTo>
                <a:lnTo>
                  <a:pt x="732" y="843"/>
                </a:lnTo>
                <a:lnTo>
                  <a:pt x="755" y="834"/>
                </a:lnTo>
                <a:lnTo>
                  <a:pt x="775" y="822"/>
                </a:lnTo>
                <a:lnTo>
                  <a:pt x="790" y="808"/>
                </a:lnTo>
                <a:lnTo>
                  <a:pt x="805" y="793"/>
                </a:lnTo>
                <a:lnTo>
                  <a:pt x="819" y="776"/>
                </a:lnTo>
                <a:lnTo>
                  <a:pt x="833" y="757"/>
                </a:lnTo>
                <a:lnTo>
                  <a:pt x="845" y="738"/>
                </a:lnTo>
                <a:lnTo>
                  <a:pt x="858" y="718"/>
                </a:lnTo>
                <a:lnTo>
                  <a:pt x="870" y="697"/>
                </a:lnTo>
                <a:lnTo>
                  <a:pt x="880" y="675"/>
                </a:lnTo>
                <a:lnTo>
                  <a:pt x="896" y="636"/>
                </a:lnTo>
                <a:lnTo>
                  <a:pt x="905" y="604"/>
                </a:lnTo>
                <a:lnTo>
                  <a:pt x="909" y="582"/>
                </a:lnTo>
                <a:lnTo>
                  <a:pt x="910" y="574"/>
                </a:lnTo>
                <a:lnTo>
                  <a:pt x="909" y="578"/>
                </a:lnTo>
                <a:lnTo>
                  <a:pt x="904" y="587"/>
                </a:lnTo>
                <a:lnTo>
                  <a:pt x="896" y="601"/>
                </a:lnTo>
                <a:lnTo>
                  <a:pt x="883" y="616"/>
                </a:lnTo>
                <a:lnTo>
                  <a:pt x="866" y="632"/>
                </a:lnTo>
                <a:lnTo>
                  <a:pt x="845" y="647"/>
                </a:lnTo>
                <a:lnTo>
                  <a:pt x="819" y="658"/>
                </a:lnTo>
                <a:lnTo>
                  <a:pt x="787" y="665"/>
                </a:lnTo>
                <a:lnTo>
                  <a:pt x="767" y="667"/>
                </a:lnTo>
                <a:lnTo>
                  <a:pt x="743" y="668"/>
                </a:lnTo>
                <a:lnTo>
                  <a:pt x="717" y="668"/>
                </a:lnTo>
                <a:lnTo>
                  <a:pt x="693" y="670"/>
                </a:lnTo>
                <a:lnTo>
                  <a:pt x="670" y="670"/>
                </a:lnTo>
                <a:lnTo>
                  <a:pt x="652" y="670"/>
                </a:lnTo>
                <a:lnTo>
                  <a:pt x="639" y="670"/>
                </a:lnTo>
                <a:lnTo>
                  <a:pt x="635" y="670"/>
                </a:lnTo>
                <a:lnTo>
                  <a:pt x="635" y="611"/>
                </a:lnTo>
                <a:lnTo>
                  <a:pt x="719" y="581"/>
                </a:lnTo>
                <a:close/>
              </a:path>
            </a:pathLst>
          </a:custGeom>
          <a:solidFill>
            <a:schemeClr val="hlink"/>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a:lstStyle/>
          <a:p>
            <a:endParaRPr lang="fr-F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357158" y="714356"/>
          <a:ext cx="8358214" cy="5500727"/>
        </p:xfrm>
        <a:graphic>
          <a:graphicData uri="http://schemas.openxmlformats.org/drawingml/2006/table">
            <a:tbl>
              <a:tblPr/>
              <a:tblGrid>
                <a:gridCol w="1871116"/>
                <a:gridCol w="1427467"/>
                <a:gridCol w="1849103"/>
                <a:gridCol w="1605264"/>
                <a:gridCol w="1605264"/>
              </a:tblGrid>
              <a:tr h="1670274">
                <a:tc>
                  <a:txBody>
                    <a:bodyPr/>
                    <a:lstStyle/>
                    <a:p>
                      <a:pPr algn="ctr">
                        <a:lnSpc>
                          <a:spcPct val="115000"/>
                        </a:lnSpc>
                        <a:spcAft>
                          <a:spcPts val="0"/>
                        </a:spcAft>
                      </a:pPr>
                      <a:r>
                        <a:rPr lang="fr-FR" sz="1800" b="1" dirty="0">
                          <a:latin typeface="Times New Roman"/>
                          <a:ea typeface="Calibri"/>
                          <a:cs typeface="Arial"/>
                        </a:rPr>
                        <a:t>Nom de l’entreprise </a:t>
                      </a:r>
                      <a:endParaRPr lang="fr-FR" sz="1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800" b="1" dirty="0">
                          <a:latin typeface="Times New Roman"/>
                          <a:ea typeface="Calibri"/>
                          <a:cs typeface="Arial"/>
                        </a:rPr>
                        <a:t>Adresse Tel et Fax</a:t>
                      </a:r>
                      <a:endParaRPr lang="fr-FR" sz="1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800" b="1" dirty="0">
                          <a:latin typeface="Times New Roman"/>
                          <a:ea typeface="Calibri"/>
                          <a:cs typeface="Arial"/>
                        </a:rPr>
                        <a:t>Nature de l’activité (producteur, conditionneur, distributeur)</a:t>
                      </a:r>
                      <a:endParaRPr lang="fr-FR" sz="1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800" b="1" dirty="0">
                          <a:latin typeface="Times New Roman"/>
                          <a:ea typeface="Calibri"/>
                          <a:cs typeface="Arial"/>
                        </a:rPr>
                        <a:t>Catégorie de l’emballage (plastique, verre, papier, …)</a:t>
                      </a:r>
                      <a:endParaRPr lang="fr-FR" sz="1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800" b="1">
                          <a:latin typeface="Times New Roman"/>
                          <a:ea typeface="Calibri"/>
                          <a:cs typeface="Arial"/>
                        </a:rPr>
                        <a:t>Quantité d’emballage utilisées tonne/an</a:t>
                      </a:r>
                      <a:endParaRPr lang="fr-FR" sz="18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7900">
                <a:tc>
                  <a:txBody>
                    <a:bodyPr/>
                    <a:lstStyle/>
                    <a:p>
                      <a:pPr algn="ctr">
                        <a:lnSpc>
                          <a:spcPct val="115000"/>
                        </a:lnSpc>
                        <a:spcAft>
                          <a:spcPts val="0"/>
                        </a:spcAft>
                      </a:pPr>
                      <a:r>
                        <a:rPr lang="fr-FR" sz="1800" b="1" dirty="0">
                          <a:latin typeface="Times New Roman"/>
                          <a:ea typeface="Calibri"/>
                          <a:cs typeface="Arial"/>
                        </a:rPr>
                        <a:t>Ets Plastique</a:t>
                      </a:r>
                      <a:r>
                        <a:rPr lang="fr-FR" sz="1800" dirty="0">
                          <a:latin typeface="Times New Roman"/>
                          <a:ea typeface="Calibri"/>
                          <a:cs typeface="Arial"/>
                        </a:rPr>
                        <a:t> « </a:t>
                      </a:r>
                      <a:r>
                        <a:rPr lang="fr-FR" sz="1800" dirty="0" err="1">
                          <a:latin typeface="Times New Roman"/>
                          <a:ea typeface="Calibri"/>
                          <a:cs typeface="Arial"/>
                        </a:rPr>
                        <a:t>Zourane</a:t>
                      </a:r>
                      <a:r>
                        <a:rPr lang="fr-FR" sz="1800" dirty="0">
                          <a:latin typeface="Times New Roman"/>
                          <a:ea typeface="Calibri"/>
                          <a:cs typeface="Arial"/>
                        </a:rPr>
                        <a:t> Mourad »</a:t>
                      </a:r>
                      <a:endParaRPr lang="fr-FR" sz="1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800" dirty="0" err="1">
                          <a:latin typeface="Times New Roman"/>
                          <a:ea typeface="Calibri"/>
                          <a:cs typeface="Arial"/>
                        </a:rPr>
                        <a:t>Ighzer</a:t>
                      </a:r>
                      <a:r>
                        <a:rPr lang="fr-FR" sz="1800" dirty="0">
                          <a:latin typeface="Times New Roman"/>
                          <a:ea typeface="Calibri"/>
                          <a:cs typeface="Arial"/>
                        </a:rPr>
                        <a:t> Amokrane</a:t>
                      </a:r>
                      <a:endParaRPr lang="fr-FR" sz="1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800" dirty="0">
                          <a:latin typeface="Times New Roman"/>
                          <a:ea typeface="Calibri"/>
                          <a:cs typeface="Arial"/>
                        </a:rPr>
                        <a:t>Récupérateur</a:t>
                      </a:r>
                      <a:endParaRPr lang="fr-FR" sz="1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800" dirty="0">
                          <a:latin typeface="Times New Roman"/>
                          <a:ea typeface="Calibri"/>
                          <a:cs typeface="Arial"/>
                        </a:rPr>
                        <a:t>Plastique</a:t>
                      </a:r>
                      <a:endParaRPr lang="fr-FR" sz="1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800">
                          <a:latin typeface="Times New Roman"/>
                          <a:ea typeface="Calibri"/>
                          <a:cs typeface="Arial"/>
                        </a:rPr>
                        <a:t>60 </a:t>
                      </a:r>
                      <a:endParaRPr lang="fr-FR" sz="18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7900">
                <a:tc>
                  <a:txBody>
                    <a:bodyPr/>
                    <a:lstStyle/>
                    <a:p>
                      <a:pPr algn="ctr">
                        <a:lnSpc>
                          <a:spcPct val="115000"/>
                        </a:lnSpc>
                        <a:spcAft>
                          <a:spcPts val="0"/>
                        </a:spcAft>
                      </a:pPr>
                      <a:r>
                        <a:rPr lang="fr-FR" sz="1800" b="1">
                          <a:latin typeface="Times New Roman"/>
                          <a:ea typeface="Calibri"/>
                          <a:cs typeface="Arial"/>
                        </a:rPr>
                        <a:t>ETS LAALALI</a:t>
                      </a:r>
                      <a:r>
                        <a:rPr lang="fr-FR" sz="1800">
                          <a:latin typeface="Times New Roman"/>
                          <a:ea typeface="Calibri"/>
                          <a:cs typeface="Arial"/>
                        </a:rPr>
                        <a:t> El Aid</a:t>
                      </a:r>
                      <a:endParaRPr lang="fr-FR" sz="18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800" dirty="0">
                          <a:latin typeface="Times New Roman"/>
                          <a:ea typeface="Calibri"/>
                          <a:cs typeface="Arial"/>
                        </a:rPr>
                        <a:t>Village </a:t>
                      </a:r>
                      <a:r>
                        <a:rPr lang="fr-FR" sz="1800" dirty="0" err="1">
                          <a:latin typeface="Times New Roman"/>
                          <a:ea typeface="Calibri"/>
                          <a:cs typeface="Arial"/>
                        </a:rPr>
                        <a:t>Ireyahen</a:t>
                      </a:r>
                      <a:r>
                        <a:rPr lang="fr-FR" sz="1800" dirty="0">
                          <a:latin typeface="Times New Roman"/>
                          <a:ea typeface="Calibri"/>
                          <a:cs typeface="Arial"/>
                        </a:rPr>
                        <a:t> Tala Hamza </a:t>
                      </a:r>
                      <a:endParaRPr lang="fr-FR" sz="1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800" dirty="0">
                          <a:latin typeface="Times New Roman"/>
                          <a:ea typeface="Calibri"/>
                          <a:cs typeface="Arial"/>
                        </a:rPr>
                        <a:t>Récupération et broyage du plastique</a:t>
                      </a:r>
                      <a:endParaRPr lang="fr-FR" sz="1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800" dirty="0">
                          <a:latin typeface="Times New Roman"/>
                          <a:ea typeface="Calibri"/>
                          <a:cs typeface="Arial"/>
                        </a:rPr>
                        <a:t>Plastique </a:t>
                      </a:r>
                      <a:endParaRPr lang="fr-FR" sz="1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800">
                          <a:latin typeface="Times New Roman"/>
                          <a:ea typeface="Calibri"/>
                          <a:cs typeface="Arial"/>
                        </a:rPr>
                        <a:t>547,5 </a:t>
                      </a:r>
                      <a:endParaRPr lang="fr-FR" sz="18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5963">
                <a:tc>
                  <a:txBody>
                    <a:bodyPr/>
                    <a:lstStyle/>
                    <a:p>
                      <a:pPr algn="ctr">
                        <a:lnSpc>
                          <a:spcPct val="115000"/>
                        </a:lnSpc>
                        <a:spcAft>
                          <a:spcPts val="0"/>
                        </a:spcAft>
                      </a:pPr>
                      <a:r>
                        <a:rPr lang="fr-FR" sz="1800" b="1">
                          <a:latin typeface="Times New Roman"/>
                          <a:ea typeface="Calibri"/>
                          <a:cs typeface="Arial"/>
                        </a:rPr>
                        <a:t>MULTIPLAST</a:t>
                      </a:r>
                      <a:r>
                        <a:rPr lang="fr-FR" sz="1800">
                          <a:latin typeface="Times New Roman"/>
                          <a:ea typeface="Calibri"/>
                          <a:cs typeface="Arial"/>
                        </a:rPr>
                        <a:t> Ben Yahia</a:t>
                      </a:r>
                      <a:endParaRPr lang="fr-FR" sz="18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800">
                          <a:latin typeface="Times New Roman"/>
                          <a:ea typeface="Calibri"/>
                          <a:cs typeface="Arial"/>
                        </a:rPr>
                        <a:t>Oued Ghir </a:t>
                      </a:r>
                      <a:endParaRPr lang="fr-FR" sz="18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800" dirty="0">
                          <a:latin typeface="Times New Roman"/>
                          <a:ea typeface="Calibri"/>
                          <a:cs typeface="Arial"/>
                        </a:rPr>
                        <a:t>Recyclage de déchets plastique</a:t>
                      </a:r>
                      <a:endParaRPr lang="fr-FR" sz="1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800" dirty="0">
                          <a:latin typeface="Times New Roman"/>
                          <a:ea typeface="Calibri"/>
                          <a:cs typeface="Arial"/>
                        </a:rPr>
                        <a:t>plastique</a:t>
                      </a:r>
                      <a:endParaRPr lang="fr-FR" sz="1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800" dirty="0">
                          <a:latin typeface="Times New Roman"/>
                          <a:ea typeface="Calibri"/>
                          <a:cs typeface="Arial"/>
                        </a:rPr>
                        <a:t>50 </a:t>
                      </a:r>
                      <a:endParaRPr lang="fr-FR" sz="1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88690">
                <a:tc>
                  <a:txBody>
                    <a:bodyPr/>
                    <a:lstStyle/>
                    <a:p>
                      <a:pPr algn="ctr">
                        <a:lnSpc>
                          <a:spcPct val="115000"/>
                        </a:lnSpc>
                        <a:spcAft>
                          <a:spcPts val="0"/>
                        </a:spcAft>
                      </a:pPr>
                      <a:r>
                        <a:rPr lang="fr-FR" sz="1800" b="1" dirty="0">
                          <a:latin typeface="Times New Roman"/>
                          <a:ea typeface="Calibri"/>
                          <a:cs typeface="Arial"/>
                        </a:rPr>
                        <a:t>ETS </a:t>
                      </a:r>
                      <a:r>
                        <a:rPr lang="fr-FR" sz="1800" b="1" dirty="0" err="1">
                          <a:latin typeface="Times New Roman"/>
                          <a:ea typeface="Calibri"/>
                          <a:cs typeface="Arial"/>
                        </a:rPr>
                        <a:t>Merabtine</a:t>
                      </a:r>
                      <a:r>
                        <a:rPr lang="fr-FR" sz="1800" dirty="0">
                          <a:latin typeface="Times New Roman"/>
                          <a:ea typeface="Calibri"/>
                          <a:cs typeface="Arial"/>
                        </a:rPr>
                        <a:t> Kaci</a:t>
                      </a:r>
                      <a:endParaRPr lang="fr-FR" sz="1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800">
                          <a:latin typeface="Times New Roman"/>
                          <a:ea typeface="Calibri"/>
                          <a:cs typeface="Arial"/>
                        </a:rPr>
                        <a:t>Village Beni Mansour CneBoudjellil</a:t>
                      </a:r>
                      <a:endParaRPr lang="fr-FR" sz="18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800" dirty="0">
                          <a:latin typeface="Times New Roman"/>
                          <a:ea typeface="Calibri"/>
                          <a:cs typeface="Arial"/>
                        </a:rPr>
                        <a:t>Broyage et recyclage du plastique</a:t>
                      </a:r>
                      <a:endParaRPr lang="fr-FR" sz="1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800" dirty="0">
                          <a:latin typeface="Times New Roman"/>
                          <a:ea typeface="Calibri"/>
                          <a:cs typeface="Arial"/>
                        </a:rPr>
                        <a:t>plastique</a:t>
                      </a:r>
                      <a:endParaRPr lang="fr-FR" sz="1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800" dirty="0">
                          <a:latin typeface="Times New Roman"/>
                          <a:ea typeface="Calibri"/>
                          <a:cs typeface="Arial"/>
                        </a:rPr>
                        <a:t>182 </a:t>
                      </a:r>
                      <a:endParaRPr lang="fr-FR" sz="1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3794" name="Rectangle 2"/>
          <p:cNvSpPr>
            <a:spLocks noChangeArrowheads="1"/>
          </p:cNvSpPr>
          <p:nvPr/>
        </p:nvSpPr>
        <p:spPr bwMode="auto">
          <a:xfrm>
            <a:off x="0" y="1"/>
            <a:ext cx="91440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Tableau 2 :</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Quantité déchets plastiques récupérés au niveau de </a:t>
            </a:r>
            <a:r>
              <a:rPr kumimoji="0" lang="fr-FR"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 direction de l’environnement </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de la wilaya de Béjaia</a:t>
            </a:r>
            <a:r>
              <a:rPr kumimoji="0" lang="fr-FR"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3795" name="Rectangle 3"/>
          <p:cNvSpPr>
            <a:spLocks noChangeArrowheads="1"/>
          </p:cNvSpPr>
          <p:nvPr/>
        </p:nvSpPr>
        <p:spPr bwMode="auto">
          <a:xfrm>
            <a:off x="0" y="457200"/>
            <a:ext cx="638636"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Arial" pitchFamily="34" charset="0"/>
                <a:cs typeface="Arial" pitchFamily="34" charset="0"/>
              </a:rPr>
              <a:t/>
            </a:r>
            <a:br>
              <a:rPr kumimoji="0" lang="fr-FR" sz="1800" b="0" i="0" u="none" strike="noStrike" cap="none" normalizeH="0" baseline="0" dirty="0" smtClean="0">
                <a:ln>
                  <a:noFill/>
                </a:ln>
                <a:solidFill>
                  <a:schemeClr val="tx1"/>
                </a:solidFill>
                <a:effectLst/>
                <a:latin typeface="Arial" pitchFamily="34" charset="0"/>
                <a:cs typeface="Arial" pitchFamily="34" charset="0"/>
              </a:rPr>
            </a:b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1357290" y="6286520"/>
            <a:ext cx="4572000" cy="369332"/>
          </a:xfrm>
          <a:prstGeom prst="rect">
            <a:avLst/>
          </a:prstGeom>
        </p:spPr>
        <p:txBody>
          <a:bodyPr wrap="square">
            <a:spAutoFit/>
          </a:bodyPr>
          <a:lstStyle/>
          <a:p>
            <a:pPr lvl="0" indent="449263" eaLnBrk="0" fontAlgn="base" hangingPunct="0">
              <a:spcBef>
                <a:spcPct val="0"/>
              </a:spcBef>
              <a:spcAft>
                <a:spcPct val="0"/>
              </a:spcAft>
            </a:pPr>
            <a:r>
              <a:rPr lang="fr-FR" sz="1400" b="1" dirty="0" smtClean="0">
                <a:latin typeface="Times New Roman" pitchFamily="18" charset="0"/>
                <a:ea typeface="Times New Roman" pitchFamily="18" charset="0"/>
                <a:cs typeface="Times New Roman" pitchFamily="18" charset="0"/>
              </a:rPr>
              <a:t>Source :</a:t>
            </a:r>
            <a:r>
              <a:rPr lang="fr-FR" sz="1400" dirty="0" smtClean="0">
                <a:latin typeface="Times New Roman" pitchFamily="18" charset="0"/>
                <a:ea typeface="Times New Roman" pitchFamily="18" charset="0"/>
                <a:cs typeface="Times New Roman" pitchFamily="18" charset="0"/>
              </a:rPr>
              <a:t> Etabli par nous-mêmes</a:t>
            </a:r>
            <a:r>
              <a:rPr lang="fr-FR" dirty="0" smtClean="0">
                <a:latin typeface="Times New Roman" pitchFamily="18" charset="0"/>
                <a:ea typeface="Times New Roman" pitchFamily="18" charset="0"/>
                <a:cs typeface="Times New Roman" pitchFamily="18" charset="0"/>
              </a:rPr>
              <a:t>.</a:t>
            </a:r>
            <a:endParaRPr lang="fr-FR" sz="4000" dirty="0" smtClean="0">
              <a:latin typeface="Arial" pitchFamily="34" charset="0"/>
              <a:cs typeface="Arial" pitchFamily="34" charset="0"/>
            </a:endParaRPr>
          </a:p>
        </p:txBody>
      </p:sp>
      <p:sp>
        <p:nvSpPr>
          <p:cNvPr id="7" name="Freeform 15"/>
          <p:cNvSpPr>
            <a:spLocks/>
          </p:cNvSpPr>
          <p:nvPr/>
        </p:nvSpPr>
        <p:spPr bwMode="auto">
          <a:xfrm>
            <a:off x="8293100" y="5997575"/>
            <a:ext cx="815975" cy="815975"/>
          </a:xfrm>
          <a:custGeom>
            <a:avLst/>
            <a:gdLst>
              <a:gd name="T0" fmla="*/ 760 w 1027"/>
              <a:gd name="T1" fmla="*/ 632 h 1027"/>
              <a:gd name="T2" fmla="*/ 834 w 1027"/>
              <a:gd name="T3" fmla="*/ 610 h 1027"/>
              <a:gd name="T4" fmla="*/ 888 w 1027"/>
              <a:gd name="T5" fmla="*/ 548 h 1027"/>
              <a:gd name="T6" fmla="*/ 876 w 1027"/>
              <a:gd name="T7" fmla="*/ 470 h 1027"/>
              <a:gd name="T8" fmla="*/ 820 w 1027"/>
              <a:gd name="T9" fmla="*/ 398 h 1027"/>
              <a:gd name="T10" fmla="*/ 635 w 1027"/>
              <a:gd name="T11" fmla="*/ 564 h 1027"/>
              <a:gd name="T12" fmla="*/ 320 w 1027"/>
              <a:gd name="T13" fmla="*/ 658 h 1027"/>
              <a:gd name="T14" fmla="*/ 257 w 1027"/>
              <a:gd name="T15" fmla="*/ 680 h 1027"/>
              <a:gd name="T16" fmla="*/ 311 w 1027"/>
              <a:gd name="T17" fmla="*/ 576 h 1027"/>
              <a:gd name="T18" fmla="*/ 320 w 1027"/>
              <a:gd name="T19" fmla="*/ 403 h 1027"/>
              <a:gd name="T20" fmla="*/ 499 w 1027"/>
              <a:gd name="T21" fmla="*/ 271 h 1027"/>
              <a:gd name="T22" fmla="*/ 480 w 1027"/>
              <a:gd name="T23" fmla="*/ 229 h 1027"/>
              <a:gd name="T24" fmla="*/ 503 w 1027"/>
              <a:gd name="T25" fmla="*/ 191 h 1027"/>
              <a:gd name="T26" fmla="*/ 547 w 1027"/>
              <a:gd name="T27" fmla="*/ 264 h 1027"/>
              <a:gd name="T28" fmla="*/ 585 w 1027"/>
              <a:gd name="T29" fmla="*/ 338 h 1027"/>
              <a:gd name="T30" fmla="*/ 745 w 1027"/>
              <a:gd name="T31" fmla="*/ 255 h 1027"/>
              <a:gd name="T32" fmla="*/ 696 w 1027"/>
              <a:gd name="T33" fmla="*/ 172 h 1027"/>
              <a:gd name="T34" fmla="*/ 635 w 1027"/>
              <a:gd name="T35" fmla="*/ 137 h 1027"/>
              <a:gd name="T36" fmla="*/ 592 w 1027"/>
              <a:gd name="T37" fmla="*/ 125 h 1027"/>
              <a:gd name="T38" fmla="*/ 780 w 1027"/>
              <a:gd name="T39" fmla="*/ 74 h 1027"/>
              <a:gd name="T40" fmla="*/ 936 w 1027"/>
              <a:gd name="T41" fmla="*/ 222 h 1027"/>
              <a:gd name="T42" fmla="*/ 1019 w 1027"/>
              <a:gd name="T43" fmla="*/ 422 h 1027"/>
              <a:gd name="T44" fmla="*/ 1004 w 1027"/>
              <a:gd name="T45" fmla="*/ 666 h 1027"/>
              <a:gd name="T46" fmla="*/ 876 w 1027"/>
              <a:gd name="T47" fmla="*/ 876 h 1027"/>
              <a:gd name="T48" fmla="*/ 666 w 1027"/>
              <a:gd name="T49" fmla="*/ 1003 h 1027"/>
              <a:gd name="T50" fmla="*/ 410 w 1027"/>
              <a:gd name="T51" fmla="*/ 1016 h 1027"/>
              <a:gd name="T52" fmla="*/ 186 w 1027"/>
              <a:gd name="T53" fmla="*/ 909 h 1027"/>
              <a:gd name="T54" fmla="*/ 40 w 1027"/>
              <a:gd name="T55" fmla="*/ 712 h 1027"/>
              <a:gd name="T56" fmla="*/ 2 w 1027"/>
              <a:gd name="T57" fmla="*/ 460 h 1027"/>
              <a:gd name="T58" fmla="*/ 87 w 1027"/>
              <a:gd name="T59" fmla="*/ 226 h 1027"/>
              <a:gd name="T60" fmla="*/ 268 w 1027"/>
              <a:gd name="T61" fmla="*/ 62 h 1027"/>
              <a:gd name="T62" fmla="*/ 512 w 1027"/>
              <a:gd name="T63" fmla="*/ 0 h 1027"/>
              <a:gd name="T64" fmla="*/ 578 w 1027"/>
              <a:gd name="T65" fmla="*/ 4 h 1027"/>
              <a:gd name="T66" fmla="*/ 579 w 1027"/>
              <a:gd name="T67" fmla="*/ 123 h 1027"/>
              <a:gd name="T68" fmla="*/ 509 w 1027"/>
              <a:gd name="T69" fmla="*/ 116 h 1027"/>
              <a:gd name="T70" fmla="*/ 420 w 1027"/>
              <a:gd name="T71" fmla="*/ 122 h 1027"/>
              <a:gd name="T72" fmla="*/ 375 w 1027"/>
              <a:gd name="T73" fmla="*/ 134 h 1027"/>
              <a:gd name="T74" fmla="*/ 433 w 1027"/>
              <a:gd name="T75" fmla="*/ 142 h 1027"/>
              <a:gd name="T76" fmla="*/ 453 w 1027"/>
              <a:gd name="T77" fmla="*/ 200 h 1027"/>
              <a:gd name="T78" fmla="*/ 404 w 1027"/>
              <a:gd name="T79" fmla="*/ 173 h 1027"/>
              <a:gd name="T80" fmla="*/ 339 w 1027"/>
              <a:gd name="T81" fmla="*/ 191 h 1027"/>
              <a:gd name="T82" fmla="*/ 277 w 1027"/>
              <a:gd name="T83" fmla="*/ 262 h 1027"/>
              <a:gd name="T84" fmla="*/ 298 w 1027"/>
              <a:gd name="T85" fmla="*/ 333 h 1027"/>
              <a:gd name="T86" fmla="*/ 165 w 1027"/>
              <a:gd name="T87" fmla="*/ 468 h 1027"/>
              <a:gd name="T88" fmla="*/ 127 w 1027"/>
              <a:gd name="T89" fmla="*/ 568 h 1027"/>
              <a:gd name="T90" fmla="*/ 154 w 1027"/>
              <a:gd name="T91" fmla="*/ 673 h 1027"/>
              <a:gd name="T92" fmla="*/ 213 w 1027"/>
              <a:gd name="T93" fmla="*/ 773 h 1027"/>
              <a:gd name="T94" fmla="*/ 267 w 1027"/>
              <a:gd name="T95" fmla="*/ 829 h 1027"/>
              <a:gd name="T96" fmla="*/ 259 w 1027"/>
              <a:gd name="T97" fmla="*/ 808 h 1027"/>
              <a:gd name="T98" fmla="*/ 257 w 1027"/>
              <a:gd name="T99" fmla="*/ 680 h 1027"/>
              <a:gd name="T100" fmla="*/ 284 w 1027"/>
              <a:gd name="T101" fmla="*/ 754 h 1027"/>
              <a:gd name="T102" fmla="*/ 305 w 1027"/>
              <a:gd name="T103" fmla="*/ 820 h 1027"/>
              <a:gd name="T104" fmla="*/ 377 w 1027"/>
              <a:gd name="T105" fmla="*/ 846 h 1027"/>
              <a:gd name="T106" fmla="*/ 470 w 1027"/>
              <a:gd name="T107" fmla="*/ 841 h 1027"/>
              <a:gd name="T108" fmla="*/ 633 w 1027"/>
              <a:gd name="T109" fmla="*/ 850 h 1027"/>
              <a:gd name="T110" fmla="*/ 709 w 1027"/>
              <a:gd name="T111" fmla="*/ 848 h 1027"/>
              <a:gd name="T112" fmla="*/ 805 w 1027"/>
              <a:gd name="T113" fmla="*/ 793 h 1027"/>
              <a:gd name="T114" fmla="*/ 870 w 1027"/>
              <a:gd name="T115" fmla="*/ 697 h 1027"/>
              <a:gd name="T116" fmla="*/ 910 w 1027"/>
              <a:gd name="T117" fmla="*/ 574 h 1027"/>
              <a:gd name="T118" fmla="*/ 866 w 1027"/>
              <a:gd name="T119" fmla="*/ 632 h 1027"/>
              <a:gd name="T120" fmla="*/ 743 w 1027"/>
              <a:gd name="T121" fmla="*/ 668 h 1027"/>
              <a:gd name="T122" fmla="*/ 639 w 1027"/>
              <a:gd name="T123" fmla="*/ 670 h 1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7" h="1027">
                <a:moveTo>
                  <a:pt x="719" y="581"/>
                </a:moveTo>
                <a:lnTo>
                  <a:pt x="749" y="628"/>
                </a:lnTo>
                <a:lnTo>
                  <a:pt x="750" y="629"/>
                </a:lnTo>
                <a:lnTo>
                  <a:pt x="753" y="630"/>
                </a:lnTo>
                <a:lnTo>
                  <a:pt x="760" y="632"/>
                </a:lnTo>
                <a:lnTo>
                  <a:pt x="769" y="632"/>
                </a:lnTo>
                <a:lnTo>
                  <a:pt x="781" y="630"/>
                </a:lnTo>
                <a:lnTo>
                  <a:pt x="796" y="627"/>
                </a:lnTo>
                <a:lnTo>
                  <a:pt x="813" y="620"/>
                </a:lnTo>
                <a:lnTo>
                  <a:pt x="834" y="610"/>
                </a:lnTo>
                <a:lnTo>
                  <a:pt x="851" y="598"/>
                </a:lnTo>
                <a:lnTo>
                  <a:pt x="865" y="587"/>
                </a:lnTo>
                <a:lnTo>
                  <a:pt x="875" y="574"/>
                </a:lnTo>
                <a:lnTo>
                  <a:pt x="883" y="561"/>
                </a:lnTo>
                <a:lnTo>
                  <a:pt x="888" y="548"/>
                </a:lnTo>
                <a:lnTo>
                  <a:pt x="890" y="534"/>
                </a:lnTo>
                <a:lnTo>
                  <a:pt x="891" y="521"/>
                </a:lnTo>
                <a:lnTo>
                  <a:pt x="890" y="507"/>
                </a:lnTo>
                <a:lnTo>
                  <a:pt x="886" y="489"/>
                </a:lnTo>
                <a:lnTo>
                  <a:pt x="876" y="470"/>
                </a:lnTo>
                <a:lnTo>
                  <a:pt x="865" y="451"/>
                </a:lnTo>
                <a:lnTo>
                  <a:pt x="851" y="434"/>
                </a:lnTo>
                <a:lnTo>
                  <a:pt x="838" y="419"/>
                </a:lnTo>
                <a:lnTo>
                  <a:pt x="827" y="406"/>
                </a:lnTo>
                <a:lnTo>
                  <a:pt x="820" y="398"/>
                </a:lnTo>
                <a:lnTo>
                  <a:pt x="817" y="396"/>
                </a:lnTo>
                <a:lnTo>
                  <a:pt x="660" y="488"/>
                </a:lnTo>
                <a:lnTo>
                  <a:pt x="719" y="581"/>
                </a:lnTo>
                <a:lnTo>
                  <a:pt x="635" y="611"/>
                </a:lnTo>
                <a:lnTo>
                  <a:pt x="635" y="564"/>
                </a:lnTo>
                <a:lnTo>
                  <a:pt x="514" y="749"/>
                </a:lnTo>
                <a:lnTo>
                  <a:pt x="547" y="801"/>
                </a:lnTo>
                <a:lnTo>
                  <a:pt x="474" y="801"/>
                </a:lnTo>
                <a:lnTo>
                  <a:pt x="474" y="658"/>
                </a:lnTo>
                <a:lnTo>
                  <a:pt x="320" y="658"/>
                </a:lnTo>
                <a:lnTo>
                  <a:pt x="318" y="660"/>
                </a:lnTo>
                <a:lnTo>
                  <a:pt x="311" y="668"/>
                </a:lnTo>
                <a:lnTo>
                  <a:pt x="302" y="682"/>
                </a:lnTo>
                <a:lnTo>
                  <a:pt x="294" y="702"/>
                </a:lnTo>
                <a:lnTo>
                  <a:pt x="257" y="680"/>
                </a:lnTo>
                <a:lnTo>
                  <a:pt x="265" y="662"/>
                </a:lnTo>
                <a:lnTo>
                  <a:pt x="275" y="640"/>
                </a:lnTo>
                <a:lnTo>
                  <a:pt x="288" y="618"/>
                </a:lnTo>
                <a:lnTo>
                  <a:pt x="299" y="596"/>
                </a:lnTo>
                <a:lnTo>
                  <a:pt x="311" y="576"/>
                </a:lnTo>
                <a:lnTo>
                  <a:pt x="320" y="561"/>
                </a:lnTo>
                <a:lnTo>
                  <a:pt x="326" y="550"/>
                </a:lnTo>
                <a:lnTo>
                  <a:pt x="328" y="546"/>
                </a:lnTo>
                <a:lnTo>
                  <a:pt x="410" y="595"/>
                </a:lnTo>
                <a:lnTo>
                  <a:pt x="320" y="403"/>
                </a:lnTo>
                <a:lnTo>
                  <a:pt x="260" y="406"/>
                </a:lnTo>
                <a:lnTo>
                  <a:pt x="298" y="333"/>
                </a:lnTo>
                <a:lnTo>
                  <a:pt x="409" y="407"/>
                </a:lnTo>
                <a:lnTo>
                  <a:pt x="499" y="272"/>
                </a:lnTo>
                <a:lnTo>
                  <a:pt x="499" y="271"/>
                </a:lnTo>
                <a:lnTo>
                  <a:pt x="497" y="267"/>
                </a:lnTo>
                <a:lnTo>
                  <a:pt x="495" y="260"/>
                </a:lnTo>
                <a:lnTo>
                  <a:pt x="492" y="251"/>
                </a:lnTo>
                <a:lnTo>
                  <a:pt x="487" y="240"/>
                </a:lnTo>
                <a:lnTo>
                  <a:pt x="480" y="229"/>
                </a:lnTo>
                <a:lnTo>
                  <a:pt x="470" y="217"/>
                </a:lnTo>
                <a:lnTo>
                  <a:pt x="457" y="205"/>
                </a:lnTo>
                <a:lnTo>
                  <a:pt x="492" y="178"/>
                </a:lnTo>
                <a:lnTo>
                  <a:pt x="497" y="184"/>
                </a:lnTo>
                <a:lnTo>
                  <a:pt x="503" y="191"/>
                </a:lnTo>
                <a:lnTo>
                  <a:pt x="508" y="198"/>
                </a:lnTo>
                <a:lnTo>
                  <a:pt x="514" y="205"/>
                </a:lnTo>
                <a:lnTo>
                  <a:pt x="524" y="222"/>
                </a:lnTo>
                <a:lnTo>
                  <a:pt x="535" y="241"/>
                </a:lnTo>
                <a:lnTo>
                  <a:pt x="547" y="264"/>
                </a:lnTo>
                <a:lnTo>
                  <a:pt x="559" y="286"/>
                </a:lnTo>
                <a:lnTo>
                  <a:pt x="569" y="306"/>
                </a:lnTo>
                <a:lnTo>
                  <a:pt x="577" y="323"/>
                </a:lnTo>
                <a:lnTo>
                  <a:pt x="583" y="333"/>
                </a:lnTo>
                <a:lnTo>
                  <a:pt x="585" y="338"/>
                </a:lnTo>
                <a:lnTo>
                  <a:pt x="491" y="388"/>
                </a:lnTo>
                <a:lnTo>
                  <a:pt x="709" y="412"/>
                </a:lnTo>
                <a:lnTo>
                  <a:pt x="827" y="218"/>
                </a:lnTo>
                <a:lnTo>
                  <a:pt x="746" y="259"/>
                </a:lnTo>
                <a:lnTo>
                  <a:pt x="745" y="255"/>
                </a:lnTo>
                <a:lnTo>
                  <a:pt x="741" y="244"/>
                </a:lnTo>
                <a:lnTo>
                  <a:pt x="734" y="229"/>
                </a:lnTo>
                <a:lnTo>
                  <a:pt x="723" y="210"/>
                </a:lnTo>
                <a:lnTo>
                  <a:pt x="711" y="192"/>
                </a:lnTo>
                <a:lnTo>
                  <a:pt x="696" y="172"/>
                </a:lnTo>
                <a:lnTo>
                  <a:pt x="678" y="156"/>
                </a:lnTo>
                <a:lnTo>
                  <a:pt x="658" y="145"/>
                </a:lnTo>
                <a:lnTo>
                  <a:pt x="651" y="141"/>
                </a:lnTo>
                <a:lnTo>
                  <a:pt x="643" y="139"/>
                </a:lnTo>
                <a:lnTo>
                  <a:pt x="635" y="137"/>
                </a:lnTo>
                <a:lnTo>
                  <a:pt x="626" y="133"/>
                </a:lnTo>
                <a:lnTo>
                  <a:pt x="618" y="131"/>
                </a:lnTo>
                <a:lnTo>
                  <a:pt x="609" y="129"/>
                </a:lnTo>
                <a:lnTo>
                  <a:pt x="601" y="127"/>
                </a:lnTo>
                <a:lnTo>
                  <a:pt x="592" y="125"/>
                </a:lnTo>
                <a:lnTo>
                  <a:pt x="616" y="10"/>
                </a:lnTo>
                <a:lnTo>
                  <a:pt x="660" y="20"/>
                </a:lnTo>
                <a:lnTo>
                  <a:pt x="701" y="35"/>
                </a:lnTo>
                <a:lnTo>
                  <a:pt x="742" y="54"/>
                </a:lnTo>
                <a:lnTo>
                  <a:pt x="780" y="74"/>
                </a:lnTo>
                <a:lnTo>
                  <a:pt x="815" y="99"/>
                </a:lnTo>
                <a:lnTo>
                  <a:pt x="850" y="125"/>
                </a:lnTo>
                <a:lnTo>
                  <a:pt x="881" y="155"/>
                </a:lnTo>
                <a:lnTo>
                  <a:pt x="910" y="187"/>
                </a:lnTo>
                <a:lnTo>
                  <a:pt x="936" y="222"/>
                </a:lnTo>
                <a:lnTo>
                  <a:pt x="959" y="258"/>
                </a:lnTo>
                <a:lnTo>
                  <a:pt x="979" y="297"/>
                </a:lnTo>
                <a:lnTo>
                  <a:pt x="996" y="337"/>
                </a:lnTo>
                <a:lnTo>
                  <a:pt x="1010" y="378"/>
                </a:lnTo>
                <a:lnTo>
                  <a:pt x="1019" y="422"/>
                </a:lnTo>
                <a:lnTo>
                  <a:pt x="1025" y="467"/>
                </a:lnTo>
                <a:lnTo>
                  <a:pt x="1027" y="513"/>
                </a:lnTo>
                <a:lnTo>
                  <a:pt x="1025" y="566"/>
                </a:lnTo>
                <a:lnTo>
                  <a:pt x="1017" y="617"/>
                </a:lnTo>
                <a:lnTo>
                  <a:pt x="1004" y="666"/>
                </a:lnTo>
                <a:lnTo>
                  <a:pt x="987" y="712"/>
                </a:lnTo>
                <a:lnTo>
                  <a:pt x="965" y="757"/>
                </a:lnTo>
                <a:lnTo>
                  <a:pt x="940" y="800"/>
                </a:lnTo>
                <a:lnTo>
                  <a:pt x="910" y="840"/>
                </a:lnTo>
                <a:lnTo>
                  <a:pt x="876" y="876"/>
                </a:lnTo>
                <a:lnTo>
                  <a:pt x="840" y="909"/>
                </a:lnTo>
                <a:lnTo>
                  <a:pt x="800" y="939"/>
                </a:lnTo>
                <a:lnTo>
                  <a:pt x="758" y="964"/>
                </a:lnTo>
                <a:lnTo>
                  <a:pt x="713" y="986"/>
                </a:lnTo>
                <a:lnTo>
                  <a:pt x="666" y="1003"/>
                </a:lnTo>
                <a:lnTo>
                  <a:pt x="616" y="1016"/>
                </a:lnTo>
                <a:lnTo>
                  <a:pt x="565" y="1024"/>
                </a:lnTo>
                <a:lnTo>
                  <a:pt x="512" y="1027"/>
                </a:lnTo>
                <a:lnTo>
                  <a:pt x="461" y="1024"/>
                </a:lnTo>
                <a:lnTo>
                  <a:pt x="410" y="1016"/>
                </a:lnTo>
                <a:lnTo>
                  <a:pt x="360" y="1003"/>
                </a:lnTo>
                <a:lnTo>
                  <a:pt x="313" y="986"/>
                </a:lnTo>
                <a:lnTo>
                  <a:pt x="268" y="964"/>
                </a:lnTo>
                <a:lnTo>
                  <a:pt x="227" y="939"/>
                </a:lnTo>
                <a:lnTo>
                  <a:pt x="186" y="909"/>
                </a:lnTo>
                <a:lnTo>
                  <a:pt x="151" y="876"/>
                </a:lnTo>
                <a:lnTo>
                  <a:pt x="117" y="840"/>
                </a:lnTo>
                <a:lnTo>
                  <a:pt x="87" y="800"/>
                </a:lnTo>
                <a:lnTo>
                  <a:pt x="62" y="757"/>
                </a:lnTo>
                <a:lnTo>
                  <a:pt x="40" y="712"/>
                </a:lnTo>
                <a:lnTo>
                  <a:pt x="23" y="666"/>
                </a:lnTo>
                <a:lnTo>
                  <a:pt x="10" y="617"/>
                </a:lnTo>
                <a:lnTo>
                  <a:pt x="2" y="566"/>
                </a:lnTo>
                <a:lnTo>
                  <a:pt x="0" y="513"/>
                </a:lnTo>
                <a:lnTo>
                  <a:pt x="2" y="460"/>
                </a:lnTo>
                <a:lnTo>
                  <a:pt x="10" y="409"/>
                </a:lnTo>
                <a:lnTo>
                  <a:pt x="23" y="360"/>
                </a:lnTo>
                <a:lnTo>
                  <a:pt x="40" y="314"/>
                </a:lnTo>
                <a:lnTo>
                  <a:pt x="62" y="269"/>
                </a:lnTo>
                <a:lnTo>
                  <a:pt x="87" y="226"/>
                </a:lnTo>
                <a:lnTo>
                  <a:pt x="117" y="186"/>
                </a:lnTo>
                <a:lnTo>
                  <a:pt x="151" y="150"/>
                </a:lnTo>
                <a:lnTo>
                  <a:pt x="186" y="117"/>
                </a:lnTo>
                <a:lnTo>
                  <a:pt x="227" y="87"/>
                </a:lnTo>
                <a:lnTo>
                  <a:pt x="268" y="62"/>
                </a:lnTo>
                <a:lnTo>
                  <a:pt x="313" y="40"/>
                </a:lnTo>
                <a:lnTo>
                  <a:pt x="360" y="23"/>
                </a:lnTo>
                <a:lnTo>
                  <a:pt x="410" y="10"/>
                </a:lnTo>
                <a:lnTo>
                  <a:pt x="461" y="2"/>
                </a:lnTo>
                <a:lnTo>
                  <a:pt x="512" y="0"/>
                </a:lnTo>
                <a:lnTo>
                  <a:pt x="526" y="0"/>
                </a:lnTo>
                <a:lnTo>
                  <a:pt x="539" y="1"/>
                </a:lnTo>
                <a:lnTo>
                  <a:pt x="552" y="1"/>
                </a:lnTo>
                <a:lnTo>
                  <a:pt x="565" y="2"/>
                </a:lnTo>
                <a:lnTo>
                  <a:pt x="578" y="4"/>
                </a:lnTo>
                <a:lnTo>
                  <a:pt x="591" y="5"/>
                </a:lnTo>
                <a:lnTo>
                  <a:pt x="603" y="8"/>
                </a:lnTo>
                <a:lnTo>
                  <a:pt x="616" y="10"/>
                </a:lnTo>
                <a:lnTo>
                  <a:pt x="592" y="125"/>
                </a:lnTo>
                <a:lnTo>
                  <a:pt x="579" y="123"/>
                </a:lnTo>
                <a:lnTo>
                  <a:pt x="565" y="121"/>
                </a:lnTo>
                <a:lnTo>
                  <a:pt x="552" y="119"/>
                </a:lnTo>
                <a:lnTo>
                  <a:pt x="538" y="117"/>
                </a:lnTo>
                <a:lnTo>
                  <a:pt x="523" y="117"/>
                </a:lnTo>
                <a:lnTo>
                  <a:pt x="509" y="116"/>
                </a:lnTo>
                <a:lnTo>
                  <a:pt x="494" y="116"/>
                </a:lnTo>
                <a:lnTo>
                  <a:pt x="480" y="116"/>
                </a:lnTo>
                <a:lnTo>
                  <a:pt x="458" y="117"/>
                </a:lnTo>
                <a:lnTo>
                  <a:pt x="438" y="118"/>
                </a:lnTo>
                <a:lnTo>
                  <a:pt x="420" y="122"/>
                </a:lnTo>
                <a:lnTo>
                  <a:pt x="405" y="125"/>
                </a:lnTo>
                <a:lnTo>
                  <a:pt x="393" y="129"/>
                </a:lnTo>
                <a:lnTo>
                  <a:pt x="383" y="131"/>
                </a:lnTo>
                <a:lnTo>
                  <a:pt x="378" y="133"/>
                </a:lnTo>
                <a:lnTo>
                  <a:pt x="375" y="134"/>
                </a:lnTo>
                <a:lnTo>
                  <a:pt x="379" y="134"/>
                </a:lnTo>
                <a:lnTo>
                  <a:pt x="387" y="134"/>
                </a:lnTo>
                <a:lnTo>
                  <a:pt x="398" y="134"/>
                </a:lnTo>
                <a:lnTo>
                  <a:pt x="415" y="137"/>
                </a:lnTo>
                <a:lnTo>
                  <a:pt x="433" y="142"/>
                </a:lnTo>
                <a:lnTo>
                  <a:pt x="453" y="149"/>
                </a:lnTo>
                <a:lnTo>
                  <a:pt x="472" y="162"/>
                </a:lnTo>
                <a:lnTo>
                  <a:pt x="492" y="178"/>
                </a:lnTo>
                <a:lnTo>
                  <a:pt x="457" y="205"/>
                </a:lnTo>
                <a:lnTo>
                  <a:pt x="453" y="200"/>
                </a:lnTo>
                <a:lnTo>
                  <a:pt x="448" y="196"/>
                </a:lnTo>
                <a:lnTo>
                  <a:pt x="443" y="193"/>
                </a:lnTo>
                <a:lnTo>
                  <a:pt x="439" y="190"/>
                </a:lnTo>
                <a:lnTo>
                  <a:pt x="420" y="179"/>
                </a:lnTo>
                <a:lnTo>
                  <a:pt x="404" y="173"/>
                </a:lnTo>
                <a:lnTo>
                  <a:pt x="389" y="172"/>
                </a:lnTo>
                <a:lnTo>
                  <a:pt x="375" y="173"/>
                </a:lnTo>
                <a:lnTo>
                  <a:pt x="363" y="178"/>
                </a:lnTo>
                <a:lnTo>
                  <a:pt x="350" y="184"/>
                </a:lnTo>
                <a:lnTo>
                  <a:pt x="339" y="191"/>
                </a:lnTo>
                <a:lnTo>
                  <a:pt x="327" y="198"/>
                </a:lnTo>
                <a:lnTo>
                  <a:pt x="313" y="210"/>
                </a:lnTo>
                <a:lnTo>
                  <a:pt x="299" y="226"/>
                </a:lnTo>
                <a:lnTo>
                  <a:pt x="288" y="244"/>
                </a:lnTo>
                <a:lnTo>
                  <a:pt x="277" y="262"/>
                </a:lnTo>
                <a:lnTo>
                  <a:pt x="269" y="279"/>
                </a:lnTo>
                <a:lnTo>
                  <a:pt x="264" y="293"/>
                </a:lnTo>
                <a:lnTo>
                  <a:pt x="259" y="304"/>
                </a:lnTo>
                <a:lnTo>
                  <a:pt x="258" y="307"/>
                </a:lnTo>
                <a:lnTo>
                  <a:pt x="298" y="333"/>
                </a:lnTo>
                <a:lnTo>
                  <a:pt x="260" y="406"/>
                </a:lnTo>
                <a:lnTo>
                  <a:pt x="99" y="415"/>
                </a:lnTo>
                <a:lnTo>
                  <a:pt x="174" y="456"/>
                </a:lnTo>
                <a:lnTo>
                  <a:pt x="171" y="459"/>
                </a:lnTo>
                <a:lnTo>
                  <a:pt x="165" y="468"/>
                </a:lnTo>
                <a:lnTo>
                  <a:pt x="157" y="483"/>
                </a:lnTo>
                <a:lnTo>
                  <a:pt x="146" y="500"/>
                </a:lnTo>
                <a:lnTo>
                  <a:pt x="137" y="522"/>
                </a:lnTo>
                <a:lnTo>
                  <a:pt x="130" y="545"/>
                </a:lnTo>
                <a:lnTo>
                  <a:pt x="127" y="568"/>
                </a:lnTo>
                <a:lnTo>
                  <a:pt x="128" y="591"/>
                </a:lnTo>
                <a:lnTo>
                  <a:pt x="132" y="611"/>
                </a:lnTo>
                <a:lnTo>
                  <a:pt x="138" y="632"/>
                </a:lnTo>
                <a:lnTo>
                  <a:pt x="145" y="652"/>
                </a:lnTo>
                <a:lnTo>
                  <a:pt x="154" y="673"/>
                </a:lnTo>
                <a:lnTo>
                  <a:pt x="165" y="694"/>
                </a:lnTo>
                <a:lnTo>
                  <a:pt x="175" y="716"/>
                </a:lnTo>
                <a:lnTo>
                  <a:pt x="188" y="735"/>
                </a:lnTo>
                <a:lnTo>
                  <a:pt x="200" y="756"/>
                </a:lnTo>
                <a:lnTo>
                  <a:pt x="213" y="773"/>
                </a:lnTo>
                <a:lnTo>
                  <a:pt x="227" y="789"/>
                </a:lnTo>
                <a:lnTo>
                  <a:pt x="238" y="802"/>
                </a:lnTo>
                <a:lnTo>
                  <a:pt x="250" y="814"/>
                </a:lnTo>
                <a:lnTo>
                  <a:pt x="260" y="822"/>
                </a:lnTo>
                <a:lnTo>
                  <a:pt x="267" y="829"/>
                </a:lnTo>
                <a:lnTo>
                  <a:pt x="272" y="832"/>
                </a:lnTo>
                <a:lnTo>
                  <a:pt x="274" y="833"/>
                </a:lnTo>
                <a:lnTo>
                  <a:pt x="272" y="830"/>
                </a:lnTo>
                <a:lnTo>
                  <a:pt x="266" y="822"/>
                </a:lnTo>
                <a:lnTo>
                  <a:pt x="259" y="808"/>
                </a:lnTo>
                <a:lnTo>
                  <a:pt x="251" y="789"/>
                </a:lnTo>
                <a:lnTo>
                  <a:pt x="245" y="766"/>
                </a:lnTo>
                <a:lnTo>
                  <a:pt x="243" y="740"/>
                </a:lnTo>
                <a:lnTo>
                  <a:pt x="246" y="711"/>
                </a:lnTo>
                <a:lnTo>
                  <a:pt x="257" y="680"/>
                </a:lnTo>
                <a:lnTo>
                  <a:pt x="294" y="702"/>
                </a:lnTo>
                <a:lnTo>
                  <a:pt x="290" y="713"/>
                </a:lnTo>
                <a:lnTo>
                  <a:pt x="287" y="725"/>
                </a:lnTo>
                <a:lnTo>
                  <a:pt x="286" y="739"/>
                </a:lnTo>
                <a:lnTo>
                  <a:pt x="284" y="754"/>
                </a:lnTo>
                <a:lnTo>
                  <a:pt x="284" y="774"/>
                </a:lnTo>
                <a:lnTo>
                  <a:pt x="288" y="791"/>
                </a:lnTo>
                <a:lnTo>
                  <a:pt x="291" y="803"/>
                </a:lnTo>
                <a:lnTo>
                  <a:pt x="298" y="812"/>
                </a:lnTo>
                <a:lnTo>
                  <a:pt x="305" y="820"/>
                </a:lnTo>
                <a:lnTo>
                  <a:pt x="314" y="827"/>
                </a:lnTo>
                <a:lnTo>
                  <a:pt x="325" y="833"/>
                </a:lnTo>
                <a:lnTo>
                  <a:pt x="336" y="838"/>
                </a:lnTo>
                <a:lnTo>
                  <a:pt x="355" y="843"/>
                </a:lnTo>
                <a:lnTo>
                  <a:pt x="377" y="846"/>
                </a:lnTo>
                <a:lnTo>
                  <a:pt x="400" y="847"/>
                </a:lnTo>
                <a:lnTo>
                  <a:pt x="421" y="846"/>
                </a:lnTo>
                <a:lnTo>
                  <a:pt x="442" y="845"/>
                </a:lnTo>
                <a:lnTo>
                  <a:pt x="459" y="842"/>
                </a:lnTo>
                <a:lnTo>
                  <a:pt x="470" y="841"/>
                </a:lnTo>
                <a:lnTo>
                  <a:pt x="474" y="840"/>
                </a:lnTo>
                <a:lnTo>
                  <a:pt x="474" y="801"/>
                </a:lnTo>
                <a:lnTo>
                  <a:pt x="547" y="801"/>
                </a:lnTo>
                <a:lnTo>
                  <a:pt x="636" y="940"/>
                </a:lnTo>
                <a:lnTo>
                  <a:pt x="633" y="850"/>
                </a:lnTo>
                <a:lnTo>
                  <a:pt x="638" y="850"/>
                </a:lnTo>
                <a:lnTo>
                  <a:pt x="648" y="852"/>
                </a:lnTo>
                <a:lnTo>
                  <a:pt x="666" y="852"/>
                </a:lnTo>
                <a:lnTo>
                  <a:pt x="686" y="852"/>
                </a:lnTo>
                <a:lnTo>
                  <a:pt x="709" y="848"/>
                </a:lnTo>
                <a:lnTo>
                  <a:pt x="732" y="843"/>
                </a:lnTo>
                <a:lnTo>
                  <a:pt x="755" y="834"/>
                </a:lnTo>
                <a:lnTo>
                  <a:pt x="775" y="822"/>
                </a:lnTo>
                <a:lnTo>
                  <a:pt x="790" y="808"/>
                </a:lnTo>
                <a:lnTo>
                  <a:pt x="805" y="793"/>
                </a:lnTo>
                <a:lnTo>
                  <a:pt x="819" y="776"/>
                </a:lnTo>
                <a:lnTo>
                  <a:pt x="833" y="757"/>
                </a:lnTo>
                <a:lnTo>
                  <a:pt x="845" y="738"/>
                </a:lnTo>
                <a:lnTo>
                  <a:pt x="858" y="718"/>
                </a:lnTo>
                <a:lnTo>
                  <a:pt x="870" y="697"/>
                </a:lnTo>
                <a:lnTo>
                  <a:pt x="880" y="675"/>
                </a:lnTo>
                <a:lnTo>
                  <a:pt x="896" y="636"/>
                </a:lnTo>
                <a:lnTo>
                  <a:pt x="905" y="604"/>
                </a:lnTo>
                <a:lnTo>
                  <a:pt x="909" y="582"/>
                </a:lnTo>
                <a:lnTo>
                  <a:pt x="910" y="574"/>
                </a:lnTo>
                <a:lnTo>
                  <a:pt x="909" y="578"/>
                </a:lnTo>
                <a:lnTo>
                  <a:pt x="904" y="587"/>
                </a:lnTo>
                <a:lnTo>
                  <a:pt x="896" y="601"/>
                </a:lnTo>
                <a:lnTo>
                  <a:pt x="883" y="616"/>
                </a:lnTo>
                <a:lnTo>
                  <a:pt x="866" y="632"/>
                </a:lnTo>
                <a:lnTo>
                  <a:pt x="845" y="647"/>
                </a:lnTo>
                <a:lnTo>
                  <a:pt x="819" y="658"/>
                </a:lnTo>
                <a:lnTo>
                  <a:pt x="787" y="665"/>
                </a:lnTo>
                <a:lnTo>
                  <a:pt x="767" y="667"/>
                </a:lnTo>
                <a:lnTo>
                  <a:pt x="743" y="668"/>
                </a:lnTo>
                <a:lnTo>
                  <a:pt x="717" y="668"/>
                </a:lnTo>
                <a:lnTo>
                  <a:pt x="693" y="670"/>
                </a:lnTo>
                <a:lnTo>
                  <a:pt x="670" y="670"/>
                </a:lnTo>
                <a:lnTo>
                  <a:pt x="652" y="670"/>
                </a:lnTo>
                <a:lnTo>
                  <a:pt x="639" y="670"/>
                </a:lnTo>
                <a:lnTo>
                  <a:pt x="635" y="670"/>
                </a:lnTo>
                <a:lnTo>
                  <a:pt x="635" y="611"/>
                </a:lnTo>
                <a:lnTo>
                  <a:pt x="719" y="581"/>
                </a:lnTo>
                <a:close/>
              </a:path>
            </a:pathLst>
          </a:custGeom>
          <a:solidFill>
            <a:schemeClr val="hlink"/>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a:lstStyle/>
          <a:p>
            <a:endParaRPr lang="fr-F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571472" y="1285860"/>
          <a:ext cx="8286808" cy="4572032"/>
        </p:xfrm>
        <a:graphic>
          <a:graphicData uri="http://schemas.openxmlformats.org/drawingml/2006/table">
            <a:tbl>
              <a:tblPr/>
              <a:tblGrid>
                <a:gridCol w="2066990"/>
                <a:gridCol w="1569558"/>
                <a:gridCol w="2453257"/>
                <a:gridCol w="2197003"/>
              </a:tblGrid>
              <a:tr h="1406779">
                <a:tc>
                  <a:txBody>
                    <a:bodyPr/>
                    <a:lstStyle/>
                    <a:p>
                      <a:pPr algn="ctr">
                        <a:lnSpc>
                          <a:spcPct val="115000"/>
                        </a:lnSpc>
                        <a:spcAft>
                          <a:spcPts val="0"/>
                        </a:spcAft>
                      </a:pPr>
                      <a:r>
                        <a:rPr lang="fr-FR" sz="2000" b="1" dirty="0">
                          <a:latin typeface="Times New Roman"/>
                          <a:ea typeface="Calibri"/>
                          <a:cs typeface="Arial"/>
                        </a:rPr>
                        <a:t>Polymères</a:t>
                      </a:r>
                      <a:endParaRPr lang="fr-FR" sz="20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000" b="1" dirty="0">
                          <a:latin typeface="Times New Roman"/>
                          <a:ea typeface="Calibri"/>
                          <a:cs typeface="Arial"/>
                        </a:rPr>
                        <a:t>Quantités en </a:t>
                      </a:r>
                      <a:r>
                        <a:rPr lang="fr-FR" sz="2000" b="1" dirty="0" smtClean="0">
                          <a:latin typeface="Times New Roman"/>
                          <a:ea typeface="Calibri"/>
                          <a:cs typeface="Arial"/>
                        </a:rPr>
                        <a:t>tonne/an</a:t>
                      </a:r>
                      <a:endParaRPr lang="fr-FR" sz="20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000" b="1">
                          <a:latin typeface="Times New Roman"/>
                          <a:ea typeface="Calibri"/>
                          <a:cs typeface="Arial"/>
                        </a:rPr>
                        <a:t>Utilisation</a:t>
                      </a:r>
                      <a:endParaRPr lang="fr-FR" sz="20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000" b="1">
                          <a:latin typeface="Times New Roman"/>
                          <a:ea typeface="Calibri"/>
                          <a:cs typeface="Arial"/>
                        </a:rPr>
                        <a:t>Entreprises</a:t>
                      </a:r>
                      <a:endParaRPr lang="fr-FR" sz="20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5253">
                <a:tc>
                  <a:txBody>
                    <a:bodyPr/>
                    <a:lstStyle/>
                    <a:p>
                      <a:pPr algn="ctr">
                        <a:lnSpc>
                          <a:spcPct val="115000"/>
                        </a:lnSpc>
                        <a:spcAft>
                          <a:spcPts val="0"/>
                        </a:spcAft>
                      </a:pPr>
                      <a:endParaRPr lang="fr-FR" sz="2000" dirty="0">
                        <a:latin typeface="Times New Roman"/>
                        <a:ea typeface="Calibri"/>
                        <a:cs typeface="Arial"/>
                      </a:endParaRPr>
                    </a:p>
                    <a:p>
                      <a:pPr algn="ctr">
                        <a:lnSpc>
                          <a:spcPct val="115000"/>
                        </a:lnSpc>
                        <a:spcAft>
                          <a:spcPts val="0"/>
                        </a:spcAft>
                      </a:pPr>
                      <a:r>
                        <a:rPr lang="fr-FR" sz="2000" dirty="0">
                          <a:latin typeface="Times New Roman"/>
                          <a:ea typeface="Calibri"/>
                          <a:cs typeface="Arial"/>
                        </a:rPr>
                        <a:t>PS</a:t>
                      </a:r>
                      <a:endParaRPr lang="fr-FR" sz="2000" dirty="0">
                        <a:latin typeface="Calibri"/>
                        <a:ea typeface="Calibri"/>
                        <a:cs typeface="Arial"/>
                      </a:endParaRPr>
                    </a:p>
                    <a:p>
                      <a:pPr algn="ctr">
                        <a:lnSpc>
                          <a:spcPct val="115000"/>
                        </a:lnSpc>
                        <a:spcAft>
                          <a:spcPts val="0"/>
                        </a:spcAft>
                      </a:pPr>
                      <a:endParaRPr lang="fr-FR" sz="2000" dirty="0" smtClean="0">
                        <a:latin typeface="Times New Roman"/>
                        <a:ea typeface="Calibri"/>
                        <a:cs typeface="Arial"/>
                      </a:endParaRPr>
                    </a:p>
                    <a:p>
                      <a:pPr algn="ctr">
                        <a:lnSpc>
                          <a:spcPct val="115000"/>
                        </a:lnSpc>
                        <a:spcAft>
                          <a:spcPts val="0"/>
                        </a:spcAft>
                      </a:pPr>
                      <a:r>
                        <a:rPr lang="fr-FR" sz="2000" dirty="0" smtClean="0">
                          <a:latin typeface="Times New Roman"/>
                          <a:ea typeface="Calibri"/>
                          <a:cs typeface="Arial"/>
                        </a:rPr>
                        <a:t>PET</a:t>
                      </a:r>
                      <a:endParaRPr lang="fr-FR" sz="2000" dirty="0">
                        <a:latin typeface="Calibri"/>
                        <a:ea typeface="Calibri"/>
                        <a:cs typeface="Arial"/>
                      </a:endParaRPr>
                    </a:p>
                    <a:p>
                      <a:pPr algn="ctr">
                        <a:lnSpc>
                          <a:spcPct val="115000"/>
                        </a:lnSpc>
                        <a:spcAft>
                          <a:spcPts val="0"/>
                        </a:spcAft>
                      </a:pPr>
                      <a:r>
                        <a:rPr lang="fr-FR" sz="2000" dirty="0">
                          <a:latin typeface="Times New Roman"/>
                          <a:ea typeface="Calibri"/>
                          <a:cs typeface="Arial"/>
                        </a:rPr>
                        <a:t>PEHD</a:t>
                      </a:r>
                      <a:endParaRPr lang="fr-FR" sz="20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2000" dirty="0">
                        <a:latin typeface="Times New Roman"/>
                        <a:ea typeface="Calibri"/>
                        <a:cs typeface="Arial"/>
                      </a:endParaRPr>
                    </a:p>
                    <a:p>
                      <a:pPr algn="ctr">
                        <a:lnSpc>
                          <a:spcPct val="115000"/>
                        </a:lnSpc>
                        <a:spcAft>
                          <a:spcPts val="0"/>
                        </a:spcAft>
                      </a:pPr>
                      <a:r>
                        <a:rPr lang="fr-FR" sz="2000" dirty="0">
                          <a:latin typeface="Times New Roman"/>
                          <a:ea typeface="Calibri"/>
                          <a:cs typeface="Arial"/>
                        </a:rPr>
                        <a:t>4795</a:t>
                      </a:r>
                      <a:endParaRPr lang="fr-FR" sz="2000" dirty="0">
                        <a:latin typeface="Calibri"/>
                        <a:ea typeface="Calibri"/>
                        <a:cs typeface="Arial"/>
                      </a:endParaRPr>
                    </a:p>
                    <a:p>
                      <a:pPr algn="ctr">
                        <a:lnSpc>
                          <a:spcPct val="115000"/>
                        </a:lnSpc>
                        <a:spcAft>
                          <a:spcPts val="0"/>
                        </a:spcAft>
                      </a:pPr>
                      <a:endParaRPr lang="fr-FR" sz="2000" dirty="0" smtClean="0">
                        <a:latin typeface="Times New Roman"/>
                        <a:ea typeface="Calibri"/>
                        <a:cs typeface="Arial"/>
                      </a:endParaRPr>
                    </a:p>
                    <a:p>
                      <a:pPr algn="ctr">
                        <a:lnSpc>
                          <a:spcPct val="115000"/>
                        </a:lnSpc>
                        <a:spcAft>
                          <a:spcPts val="0"/>
                        </a:spcAft>
                      </a:pPr>
                      <a:r>
                        <a:rPr lang="fr-FR" sz="2000" dirty="0" smtClean="0">
                          <a:latin typeface="Times New Roman"/>
                          <a:ea typeface="Calibri"/>
                          <a:cs typeface="Arial"/>
                        </a:rPr>
                        <a:t>1115</a:t>
                      </a:r>
                      <a:endParaRPr lang="fr-FR" sz="2000" dirty="0">
                        <a:latin typeface="Calibri"/>
                        <a:ea typeface="Calibri"/>
                        <a:cs typeface="Arial"/>
                      </a:endParaRPr>
                    </a:p>
                    <a:p>
                      <a:pPr algn="ctr">
                        <a:lnSpc>
                          <a:spcPct val="115000"/>
                        </a:lnSpc>
                        <a:spcAft>
                          <a:spcPts val="0"/>
                        </a:spcAft>
                      </a:pPr>
                      <a:r>
                        <a:rPr lang="fr-FR" sz="2000" dirty="0">
                          <a:latin typeface="Times New Roman"/>
                          <a:ea typeface="Calibri"/>
                          <a:cs typeface="Arial"/>
                        </a:rPr>
                        <a:t>14646</a:t>
                      </a:r>
                      <a:endParaRPr lang="fr-FR" sz="20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2000" dirty="0">
                        <a:latin typeface="Times New Roman"/>
                        <a:ea typeface="Calibri"/>
                        <a:cs typeface="Arial"/>
                      </a:endParaRPr>
                    </a:p>
                    <a:p>
                      <a:pPr algn="ctr">
                        <a:lnSpc>
                          <a:spcPct val="115000"/>
                        </a:lnSpc>
                        <a:spcAft>
                          <a:spcPts val="0"/>
                        </a:spcAft>
                      </a:pPr>
                      <a:r>
                        <a:rPr lang="fr-FR" sz="2000" dirty="0">
                          <a:latin typeface="Times New Roman"/>
                          <a:ea typeface="Calibri"/>
                          <a:cs typeface="Arial"/>
                        </a:rPr>
                        <a:t>Emballage des pots de yaourts</a:t>
                      </a:r>
                      <a:endParaRPr lang="fr-FR" sz="2000" dirty="0">
                        <a:latin typeface="Calibri"/>
                        <a:ea typeface="Calibri"/>
                        <a:cs typeface="Arial"/>
                      </a:endParaRPr>
                    </a:p>
                    <a:p>
                      <a:pPr algn="ctr">
                        <a:lnSpc>
                          <a:spcPct val="115000"/>
                        </a:lnSpc>
                        <a:spcAft>
                          <a:spcPts val="0"/>
                        </a:spcAft>
                      </a:pPr>
                      <a:r>
                        <a:rPr lang="fr-FR" sz="2000" dirty="0">
                          <a:latin typeface="Times New Roman"/>
                          <a:ea typeface="Calibri"/>
                          <a:cs typeface="Arial"/>
                        </a:rPr>
                        <a:t>Emballage des eaux minérales, jus, margarine</a:t>
                      </a:r>
                      <a:endParaRPr lang="fr-FR" sz="2000" dirty="0">
                        <a:latin typeface="Calibri"/>
                        <a:ea typeface="Calibri"/>
                        <a:cs typeface="Arial"/>
                      </a:endParaRPr>
                    </a:p>
                    <a:p>
                      <a:pPr algn="ctr">
                        <a:lnSpc>
                          <a:spcPct val="115000"/>
                        </a:lnSpc>
                        <a:spcAft>
                          <a:spcPts val="0"/>
                        </a:spcAft>
                      </a:pPr>
                      <a:r>
                        <a:rPr lang="fr-FR" sz="2000" dirty="0">
                          <a:latin typeface="Times New Roman"/>
                          <a:ea typeface="Calibri"/>
                          <a:cs typeface="Arial"/>
                        </a:rPr>
                        <a:t>Emballage des bouteilles d’huile</a:t>
                      </a:r>
                      <a:endParaRPr lang="fr-FR" sz="20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2000" dirty="0">
                        <a:latin typeface="Times New Roman"/>
                        <a:ea typeface="Calibri"/>
                        <a:cs typeface="Arial"/>
                      </a:endParaRPr>
                    </a:p>
                    <a:p>
                      <a:pPr algn="ctr">
                        <a:lnSpc>
                          <a:spcPct val="115000"/>
                        </a:lnSpc>
                        <a:spcAft>
                          <a:spcPts val="0"/>
                        </a:spcAft>
                      </a:pPr>
                      <a:r>
                        <a:rPr lang="fr-FR" sz="2000" dirty="0">
                          <a:latin typeface="Times New Roman"/>
                          <a:ea typeface="Calibri"/>
                          <a:cs typeface="Arial"/>
                        </a:rPr>
                        <a:t>DANONE, SOUMMAM</a:t>
                      </a:r>
                      <a:endParaRPr lang="fr-FR" sz="2000" dirty="0">
                        <a:latin typeface="Calibri"/>
                        <a:ea typeface="Calibri"/>
                        <a:cs typeface="Arial"/>
                      </a:endParaRPr>
                    </a:p>
                    <a:p>
                      <a:pPr algn="ctr">
                        <a:lnSpc>
                          <a:spcPct val="115000"/>
                        </a:lnSpc>
                        <a:spcAft>
                          <a:spcPts val="0"/>
                        </a:spcAft>
                      </a:pPr>
                      <a:r>
                        <a:rPr lang="fr-FR" sz="2000" dirty="0">
                          <a:latin typeface="Times New Roman"/>
                          <a:ea typeface="Calibri"/>
                          <a:cs typeface="Arial"/>
                        </a:rPr>
                        <a:t>IFRI, ENCG, CEVITAL</a:t>
                      </a:r>
                      <a:endParaRPr lang="fr-FR" sz="2000" dirty="0">
                        <a:latin typeface="Calibri"/>
                        <a:ea typeface="Calibri"/>
                        <a:cs typeface="Arial"/>
                      </a:endParaRPr>
                    </a:p>
                    <a:p>
                      <a:pPr algn="ctr">
                        <a:lnSpc>
                          <a:spcPct val="115000"/>
                        </a:lnSpc>
                        <a:spcAft>
                          <a:spcPts val="0"/>
                        </a:spcAft>
                      </a:pPr>
                      <a:r>
                        <a:rPr lang="fr-FR" sz="2000" dirty="0">
                          <a:latin typeface="Times New Roman"/>
                          <a:ea typeface="Calibri"/>
                          <a:cs typeface="Arial"/>
                        </a:rPr>
                        <a:t>ENCG, CEVITAL</a:t>
                      </a:r>
                      <a:endParaRPr lang="fr-FR" sz="20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4817" name="Rectangle 1"/>
          <p:cNvSpPr>
            <a:spLocks noChangeArrowheads="1"/>
          </p:cNvSpPr>
          <p:nvPr/>
        </p:nvSpPr>
        <p:spPr bwMode="auto">
          <a:xfrm>
            <a:off x="500035" y="357166"/>
            <a:ext cx="828680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Tableau </a:t>
            </a:r>
            <a:r>
              <a:rPr kumimoji="0" lang="fr-FR"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3</a:t>
            </a:r>
            <a:r>
              <a:rPr kumimoji="0" lang="fr-FR" b="1"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Les quantit</a:t>
            </a:r>
            <a:r>
              <a:rPr kumimoji="0" lang="fr-FR"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et nature des d</a:t>
            </a:r>
            <a:r>
              <a:rPr kumimoji="0" lang="fr-FR"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chets </a:t>
            </a: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emballages </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plastiques dans la wilaya de Beja</a:t>
            </a:r>
            <a:r>
              <a:rPr kumimoji="0" lang="fr-FR" b="0" i="0" u="none" strike="noStrike" cap="none" normalizeH="0" baseline="0" dirty="0" smtClean="0">
                <a:ln>
                  <a:noFill/>
                </a:ln>
                <a:solidFill>
                  <a:schemeClr val="tx1"/>
                </a:solidFill>
                <a:effectLst/>
                <a:latin typeface="Calibri"/>
                <a:ea typeface="Calibri" pitchFamily="34" charset="0"/>
                <a:cs typeface="Times New Roman" pitchFamily="18" charset="0"/>
              </a:rPr>
              <a:t>ï</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 (ann</a:t>
            </a:r>
            <a:r>
              <a:rPr kumimoji="0" lang="fr-FR"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 2015).</a:t>
            </a:r>
            <a:endPar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p:txBody>
      </p:sp>
      <p:sp>
        <p:nvSpPr>
          <p:cNvPr id="4" name="ZoneTexte 3"/>
          <p:cNvSpPr txBox="1"/>
          <p:nvPr/>
        </p:nvSpPr>
        <p:spPr>
          <a:xfrm>
            <a:off x="1142976" y="6072206"/>
            <a:ext cx="2515369" cy="307777"/>
          </a:xfrm>
          <a:prstGeom prst="rect">
            <a:avLst/>
          </a:prstGeom>
          <a:noFill/>
        </p:spPr>
        <p:txBody>
          <a:bodyPr wrap="none" rtlCol="0">
            <a:spAutoFit/>
          </a:bodyPr>
          <a:lstStyle/>
          <a:p>
            <a:r>
              <a:rPr lang="fr-FR" sz="1400" b="1" dirty="0" smtClean="0">
                <a:latin typeface="Times New Roman" pitchFamily="18" charset="0"/>
                <a:ea typeface="Times New Roman" pitchFamily="18" charset="0"/>
                <a:cs typeface="Times New Roman" pitchFamily="18" charset="0"/>
              </a:rPr>
              <a:t>Source :</a:t>
            </a:r>
            <a:r>
              <a:rPr lang="fr-FR" sz="1400" dirty="0" smtClean="0">
                <a:latin typeface="Times New Roman" pitchFamily="18" charset="0"/>
                <a:ea typeface="Times New Roman" pitchFamily="18" charset="0"/>
                <a:cs typeface="Times New Roman" pitchFamily="18" charset="0"/>
              </a:rPr>
              <a:t> Etabli par nous-mêmes</a:t>
            </a:r>
            <a:endParaRPr lang="fr-FR" sz="1400" dirty="0"/>
          </a:p>
        </p:txBody>
      </p:sp>
      <p:sp>
        <p:nvSpPr>
          <p:cNvPr id="5" name="Freeform 15"/>
          <p:cNvSpPr>
            <a:spLocks/>
          </p:cNvSpPr>
          <p:nvPr/>
        </p:nvSpPr>
        <p:spPr bwMode="auto">
          <a:xfrm>
            <a:off x="8293100" y="5997575"/>
            <a:ext cx="815975" cy="815975"/>
          </a:xfrm>
          <a:custGeom>
            <a:avLst/>
            <a:gdLst>
              <a:gd name="T0" fmla="*/ 760 w 1027"/>
              <a:gd name="T1" fmla="*/ 632 h 1027"/>
              <a:gd name="T2" fmla="*/ 834 w 1027"/>
              <a:gd name="T3" fmla="*/ 610 h 1027"/>
              <a:gd name="T4" fmla="*/ 888 w 1027"/>
              <a:gd name="T5" fmla="*/ 548 h 1027"/>
              <a:gd name="T6" fmla="*/ 876 w 1027"/>
              <a:gd name="T7" fmla="*/ 470 h 1027"/>
              <a:gd name="T8" fmla="*/ 820 w 1027"/>
              <a:gd name="T9" fmla="*/ 398 h 1027"/>
              <a:gd name="T10" fmla="*/ 635 w 1027"/>
              <a:gd name="T11" fmla="*/ 564 h 1027"/>
              <a:gd name="T12" fmla="*/ 320 w 1027"/>
              <a:gd name="T13" fmla="*/ 658 h 1027"/>
              <a:gd name="T14" fmla="*/ 257 w 1027"/>
              <a:gd name="T15" fmla="*/ 680 h 1027"/>
              <a:gd name="T16" fmla="*/ 311 w 1027"/>
              <a:gd name="T17" fmla="*/ 576 h 1027"/>
              <a:gd name="T18" fmla="*/ 320 w 1027"/>
              <a:gd name="T19" fmla="*/ 403 h 1027"/>
              <a:gd name="T20" fmla="*/ 499 w 1027"/>
              <a:gd name="T21" fmla="*/ 271 h 1027"/>
              <a:gd name="T22" fmla="*/ 480 w 1027"/>
              <a:gd name="T23" fmla="*/ 229 h 1027"/>
              <a:gd name="T24" fmla="*/ 503 w 1027"/>
              <a:gd name="T25" fmla="*/ 191 h 1027"/>
              <a:gd name="T26" fmla="*/ 547 w 1027"/>
              <a:gd name="T27" fmla="*/ 264 h 1027"/>
              <a:gd name="T28" fmla="*/ 585 w 1027"/>
              <a:gd name="T29" fmla="*/ 338 h 1027"/>
              <a:gd name="T30" fmla="*/ 745 w 1027"/>
              <a:gd name="T31" fmla="*/ 255 h 1027"/>
              <a:gd name="T32" fmla="*/ 696 w 1027"/>
              <a:gd name="T33" fmla="*/ 172 h 1027"/>
              <a:gd name="T34" fmla="*/ 635 w 1027"/>
              <a:gd name="T35" fmla="*/ 137 h 1027"/>
              <a:gd name="T36" fmla="*/ 592 w 1027"/>
              <a:gd name="T37" fmla="*/ 125 h 1027"/>
              <a:gd name="T38" fmla="*/ 780 w 1027"/>
              <a:gd name="T39" fmla="*/ 74 h 1027"/>
              <a:gd name="T40" fmla="*/ 936 w 1027"/>
              <a:gd name="T41" fmla="*/ 222 h 1027"/>
              <a:gd name="T42" fmla="*/ 1019 w 1027"/>
              <a:gd name="T43" fmla="*/ 422 h 1027"/>
              <a:gd name="T44" fmla="*/ 1004 w 1027"/>
              <a:gd name="T45" fmla="*/ 666 h 1027"/>
              <a:gd name="T46" fmla="*/ 876 w 1027"/>
              <a:gd name="T47" fmla="*/ 876 h 1027"/>
              <a:gd name="T48" fmla="*/ 666 w 1027"/>
              <a:gd name="T49" fmla="*/ 1003 h 1027"/>
              <a:gd name="T50" fmla="*/ 410 w 1027"/>
              <a:gd name="T51" fmla="*/ 1016 h 1027"/>
              <a:gd name="T52" fmla="*/ 186 w 1027"/>
              <a:gd name="T53" fmla="*/ 909 h 1027"/>
              <a:gd name="T54" fmla="*/ 40 w 1027"/>
              <a:gd name="T55" fmla="*/ 712 h 1027"/>
              <a:gd name="T56" fmla="*/ 2 w 1027"/>
              <a:gd name="T57" fmla="*/ 460 h 1027"/>
              <a:gd name="T58" fmla="*/ 87 w 1027"/>
              <a:gd name="T59" fmla="*/ 226 h 1027"/>
              <a:gd name="T60" fmla="*/ 268 w 1027"/>
              <a:gd name="T61" fmla="*/ 62 h 1027"/>
              <a:gd name="T62" fmla="*/ 512 w 1027"/>
              <a:gd name="T63" fmla="*/ 0 h 1027"/>
              <a:gd name="T64" fmla="*/ 578 w 1027"/>
              <a:gd name="T65" fmla="*/ 4 h 1027"/>
              <a:gd name="T66" fmla="*/ 579 w 1027"/>
              <a:gd name="T67" fmla="*/ 123 h 1027"/>
              <a:gd name="T68" fmla="*/ 509 w 1027"/>
              <a:gd name="T69" fmla="*/ 116 h 1027"/>
              <a:gd name="T70" fmla="*/ 420 w 1027"/>
              <a:gd name="T71" fmla="*/ 122 h 1027"/>
              <a:gd name="T72" fmla="*/ 375 w 1027"/>
              <a:gd name="T73" fmla="*/ 134 h 1027"/>
              <a:gd name="T74" fmla="*/ 433 w 1027"/>
              <a:gd name="T75" fmla="*/ 142 h 1027"/>
              <a:gd name="T76" fmla="*/ 453 w 1027"/>
              <a:gd name="T77" fmla="*/ 200 h 1027"/>
              <a:gd name="T78" fmla="*/ 404 w 1027"/>
              <a:gd name="T79" fmla="*/ 173 h 1027"/>
              <a:gd name="T80" fmla="*/ 339 w 1027"/>
              <a:gd name="T81" fmla="*/ 191 h 1027"/>
              <a:gd name="T82" fmla="*/ 277 w 1027"/>
              <a:gd name="T83" fmla="*/ 262 h 1027"/>
              <a:gd name="T84" fmla="*/ 298 w 1027"/>
              <a:gd name="T85" fmla="*/ 333 h 1027"/>
              <a:gd name="T86" fmla="*/ 165 w 1027"/>
              <a:gd name="T87" fmla="*/ 468 h 1027"/>
              <a:gd name="T88" fmla="*/ 127 w 1027"/>
              <a:gd name="T89" fmla="*/ 568 h 1027"/>
              <a:gd name="T90" fmla="*/ 154 w 1027"/>
              <a:gd name="T91" fmla="*/ 673 h 1027"/>
              <a:gd name="T92" fmla="*/ 213 w 1027"/>
              <a:gd name="T93" fmla="*/ 773 h 1027"/>
              <a:gd name="T94" fmla="*/ 267 w 1027"/>
              <a:gd name="T95" fmla="*/ 829 h 1027"/>
              <a:gd name="T96" fmla="*/ 259 w 1027"/>
              <a:gd name="T97" fmla="*/ 808 h 1027"/>
              <a:gd name="T98" fmla="*/ 257 w 1027"/>
              <a:gd name="T99" fmla="*/ 680 h 1027"/>
              <a:gd name="T100" fmla="*/ 284 w 1027"/>
              <a:gd name="T101" fmla="*/ 754 h 1027"/>
              <a:gd name="T102" fmla="*/ 305 w 1027"/>
              <a:gd name="T103" fmla="*/ 820 h 1027"/>
              <a:gd name="T104" fmla="*/ 377 w 1027"/>
              <a:gd name="T105" fmla="*/ 846 h 1027"/>
              <a:gd name="T106" fmla="*/ 470 w 1027"/>
              <a:gd name="T107" fmla="*/ 841 h 1027"/>
              <a:gd name="T108" fmla="*/ 633 w 1027"/>
              <a:gd name="T109" fmla="*/ 850 h 1027"/>
              <a:gd name="T110" fmla="*/ 709 w 1027"/>
              <a:gd name="T111" fmla="*/ 848 h 1027"/>
              <a:gd name="T112" fmla="*/ 805 w 1027"/>
              <a:gd name="T113" fmla="*/ 793 h 1027"/>
              <a:gd name="T114" fmla="*/ 870 w 1027"/>
              <a:gd name="T115" fmla="*/ 697 h 1027"/>
              <a:gd name="T116" fmla="*/ 910 w 1027"/>
              <a:gd name="T117" fmla="*/ 574 h 1027"/>
              <a:gd name="T118" fmla="*/ 866 w 1027"/>
              <a:gd name="T119" fmla="*/ 632 h 1027"/>
              <a:gd name="T120" fmla="*/ 743 w 1027"/>
              <a:gd name="T121" fmla="*/ 668 h 1027"/>
              <a:gd name="T122" fmla="*/ 639 w 1027"/>
              <a:gd name="T123" fmla="*/ 670 h 1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7" h="1027">
                <a:moveTo>
                  <a:pt x="719" y="581"/>
                </a:moveTo>
                <a:lnTo>
                  <a:pt x="749" y="628"/>
                </a:lnTo>
                <a:lnTo>
                  <a:pt x="750" y="629"/>
                </a:lnTo>
                <a:lnTo>
                  <a:pt x="753" y="630"/>
                </a:lnTo>
                <a:lnTo>
                  <a:pt x="760" y="632"/>
                </a:lnTo>
                <a:lnTo>
                  <a:pt x="769" y="632"/>
                </a:lnTo>
                <a:lnTo>
                  <a:pt x="781" y="630"/>
                </a:lnTo>
                <a:lnTo>
                  <a:pt x="796" y="627"/>
                </a:lnTo>
                <a:lnTo>
                  <a:pt x="813" y="620"/>
                </a:lnTo>
                <a:lnTo>
                  <a:pt x="834" y="610"/>
                </a:lnTo>
                <a:lnTo>
                  <a:pt x="851" y="598"/>
                </a:lnTo>
                <a:lnTo>
                  <a:pt x="865" y="587"/>
                </a:lnTo>
                <a:lnTo>
                  <a:pt x="875" y="574"/>
                </a:lnTo>
                <a:lnTo>
                  <a:pt x="883" y="561"/>
                </a:lnTo>
                <a:lnTo>
                  <a:pt x="888" y="548"/>
                </a:lnTo>
                <a:lnTo>
                  <a:pt x="890" y="534"/>
                </a:lnTo>
                <a:lnTo>
                  <a:pt x="891" y="521"/>
                </a:lnTo>
                <a:lnTo>
                  <a:pt x="890" y="507"/>
                </a:lnTo>
                <a:lnTo>
                  <a:pt x="886" y="489"/>
                </a:lnTo>
                <a:lnTo>
                  <a:pt x="876" y="470"/>
                </a:lnTo>
                <a:lnTo>
                  <a:pt x="865" y="451"/>
                </a:lnTo>
                <a:lnTo>
                  <a:pt x="851" y="434"/>
                </a:lnTo>
                <a:lnTo>
                  <a:pt x="838" y="419"/>
                </a:lnTo>
                <a:lnTo>
                  <a:pt x="827" y="406"/>
                </a:lnTo>
                <a:lnTo>
                  <a:pt x="820" y="398"/>
                </a:lnTo>
                <a:lnTo>
                  <a:pt x="817" y="396"/>
                </a:lnTo>
                <a:lnTo>
                  <a:pt x="660" y="488"/>
                </a:lnTo>
                <a:lnTo>
                  <a:pt x="719" y="581"/>
                </a:lnTo>
                <a:lnTo>
                  <a:pt x="635" y="611"/>
                </a:lnTo>
                <a:lnTo>
                  <a:pt x="635" y="564"/>
                </a:lnTo>
                <a:lnTo>
                  <a:pt x="514" y="749"/>
                </a:lnTo>
                <a:lnTo>
                  <a:pt x="547" y="801"/>
                </a:lnTo>
                <a:lnTo>
                  <a:pt x="474" y="801"/>
                </a:lnTo>
                <a:lnTo>
                  <a:pt x="474" y="658"/>
                </a:lnTo>
                <a:lnTo>
                  <a:pt x="320" y="658"/>
                </a:lnTo>
                <a:lnTo>
                  <a:pt x="318" y="660"/>
                </a:lnTo>
                <a:lnTo>
                  <a:pt x="311" y="668"/>
                </a:lnTo>
                <a:lnTo>
                  <a:pt x="302" y="682"/>
                </a:lnTo>
                <a:lnTo>
                  <a:pt x="294" y="702"/>
                </a:lnTo>
                <a:lnTo>
                  <a:pt x="257" y="680"/>
                </a:lnTo>
                <a:lnTo>
                  <a:pt x="265" y="662"/>
                </a:lnTo>
                <a:lnTo>
                  <a:pt x="275" y="640"/>
                </a:lnTo>
                <a:lnTo>
                  <a:pt x="288" y="618"/>
                </a:lnTo>
                <a:lnTo>
                  <a:pt x="299" y="596"/>
                </a:lnTo>
                <a:lnTo>
                  <a:pt x="311" y="576"/>
                </a:lnTo>
                <a:lnTo>
                  <a:pt x="320" y="561"/>
                </a:lnTo>
                <a:lnTo>
                  <a:pt x="326" y="550"/>
                </a:lnTo>
                <a:lnTo>
                  <a:pt x="328" y="546"/>
                </a:lnTo>
                <a:lnTo>
                  <a:pt x="410" y="595"/>
                </a:lnTo>
                <a:lnTo>
                  <a:pt x="320" y="403"/>
                </a:lnTo>
                <a:lnTo>
                  <a:pt x="260" y="406"/>
                </a:lnTo>
                <a:lnTo>
                  <a:pt x="298" y="333"/>
                </a:lnTo>
                <a:lnTo>
                  <a:pt x="409" y="407"/>
                </a:lnTo>
                <a:lnTo>
                  <a:pt x="499" y="272"/>
                </a:lnTo>
                <a:lnTo>
                  <a:pt x="499" y="271"/>
                </a:lnTo>
                <a:lnTo>
                  <a:pt x="497" y="267"/>
                </a:lnTo>
                <a:lnTo>
                  <a:pt x="495" y="260"/>
                </a:lnTo>
                <a:lnTo>
                  <a:pt x="492" y="251"/>
                </a:lnTo>
                <a:lnTo>
                  <a:pt x="487" y="240"/>
                </a:lnTo>
                <a:lnTo>
                  <a:pt x="480" y="229"/>
                </a:lnTo>
                <a:lnTo>
                  <a:pt x="470" y="217"/>
                </a:lnTo>
                <a:lnTo>
                  <a:pt x="457" y="205"/>
                </a:lnTo>
                <a:lnTo>
                  <a:pt x="492" y="178"/>
                </a:lnTo>
                <a:lnTo>
                  <a:pt x="497" y="184"/>
                </a:lnTo>
                <a:lnTo>
                  <a:pt x="503" y="191"/>
                </a:lnTo>
                <a:lnTo>
                  <a:pt x="508" y="198"/>
                </a:lnTo>
                <a:lnTo>
                  <a:pt x="514" y="205"/>
                </a:lnTo>
                <a:lnTo>
                  <a:pt x="524" y="222"/>
                </a:lnTo>
                <a:lnTo>
                  <a:pt x="535" y="241"/>
                </a:lnTo>
                <a:lnTo>
                  <a:pt x="547" y="264"/>
                </a:lnTo>
                <a:lnTo>
                  <a:pt x="559" y="286"/>
                </a:lnTo>
                <a:lnTo>
                  <a:pt x="569" y="306"/>
                </a:lnTo>
                <a:lnTo>
                  <a:pt x="577" y="323"/>
                </a:lnTo>
                <a:lnTo>
                  <a:pt x="583" y="333"/>
                </a:lnTo>
                <a:lnTo>
                  <a:pt x="585" y="338"/>
                </a:lnTo>
                <a:lnTo>
                  <a:pt x="491" y="388"/>
                </a:lnTo>
                <a:lnTo>
                  <a:pt x="709" y="412"/>
                </a:lnTo>
                <a:lnTo>
                  <a:pt x="827" y="218"/>
                </a:lnTo>
                <a:lnTo>
                  <a:pt x="746" y="259"/>
                </a:lnTo>
                <a:lnTo>
                  <a:pt x="745" y="255"/>
                </a:lnTo>
                <a:lnTo>
                  <a:pt x="741" y="244"/>
                </a:lnTo>
                <a:lnTo>
                  <a:pt x="734" y="229"/>
                </a:lnTo>
                <a:lnTo>
                  <a:pt x="723" y="210"/>
                </a:lnTo>
                <a:lnTo>
                  <a:pt x="711" y="192"/>
                </a:lnTo>
                <a:lnTo>
                  <a:pt x="696" y="172"/>
                </a:lnTo>
                <a:lnTo>
                  <a:pt x="678" y="156"/>
                </a:lnTo>
                <a:lnTo>
                  <a:pt x="658" y="145"/>
                </a:lnTo>
                <a:lnTo>
                  <a:pt x="651" y="141"/>
                </a:lnTo>
                <a:lnTo>
                  <a:pt x="643" y="139"/>
                </a:lnTo>
                <a:lnTo>
                  <a:pt x="635" y="137"/>
                </a:lnTo>
                <a:lnTo>
                  <a:pt x="626" y="133"/>
                </a:lnTo>
                <a:lnTo>
                  <a:pt x="618" y="131"/>
                </a:lnTo>
                <a:lnTo>
                  <a:pt x="609" y="129"/>
                </a:lnTo>
                <a:lnTo>
                  <a:pt x="601" y="127"/>
                </a:lnTo>
                <a:lnTo>
                  <a:pt x="592" y="125"/>
                </a:lnTo>
                <a:lnTo>
                  <a:pt x="616" y="10"/>
                </a:lnTo>
                <a:lnTo>
                  <a:pt x="660" y="20"/>
                </a:lnTo>
                <a:lnTo>
                  <a:pt x="701" y="35"/>
                </a:lnTo>
                <a:lnTo>
                  <a:pt x="742" y="54"/>
                </a:lnTo>
                <a:lnTo>
                  <a:pt x="780" y="74"/>
                </a:lnTo>
                <a:lnTo>
                  <a:pt x="815" y="99"/>
                </a:lnTo>
                <a:lnTo>
                  <a:pt x="850" y="125"/>
                </a:lnTo>
                <a:lnTo>
                  <a:pt x="881" y="155"/>
                </a:lnTo>
                <a:lnTo>
                  <a:pt x="910" y="187"/>
                </a:lnTo>
                <a:lnTo>
                  <a:pt x="936" y="222"/>
                </a:lnTo>
                <a:lnTo>
                  <a:pt x="959" y="258"/>
                </a:lnTo>
                <a:lnTo>
                  <a:pt x="979" y="297"/>
                </a:lnTo>
                <a:lnTo>
                  <a:pt x="996" y="337"/>
                </a:lnTo>
                <a:lnTo>
                  <a:pt x="1010" y="378"/>
                </a:lnTo>
                <a:lnTo>
                  <a:pt x="1019" y="422"/>
                </a:lnTo>
                <a:lnTo>
                  <a:pt x="1025" y="467"/>
                </a:lnTo>
                <a:lnTo>
                  <a:pt x="1027" y="513"/>
                </a:lnTo>
                <a:lnTo>
                  <a:pt x="1025" y="566"/>
                </a:lnTo>
                <a:lnTo>
                  <a:pt x="1017" y="617"/>
                </a:lnTo>
                <a:lnTo>
                  <a:pt x="1004" y="666"/>
                </a:lnTo>
                <a:lnTo>
                  <a:pt x="987" y="712"/>
                </a:lnTo>
                <a:lnTo>
                  <a:pt x="965" y="757"/>
                </a:lnTo>
                <a:lnTo>
                  <a:pt x="940" y="800"/>
                </a:lnTo>
                <a:lnTo>
                  <a:pt x="910" y="840"/>
                </a:lnTo>
                <a:lnTo>
                  <a:pt x="876" y="876"/>
                </a:lnTo>
                <a:lnTo>
                  <a:pt x="840" y="909"/>
                </a:lnTo>
                <a:lnTo>
                  <a:pt x="800" y="939"/>
                </a:lnTo>
                <a:lnTo>
                  <a:pt x="758" y="964"/>
                </a:lnTo>
                <a:lnTo>
                  <a:pt x="713" y="986"/>
                </a:lnTo>
                <a:lnTo>
                  <a:pt x="666" y="1003"/>
                </a:lnTo>
                <a:lnTo>
                  <a:pt x="616" y="1016"/>
                </a:lnTo>
                <a:lnTo>
                  <a:pt x="565" y="1024"/>
                </a:lnTo>
                <a:lnTo>
                  <a:pt x="512" y="1027"/>
                </a:lnTo>
                <a:lnTo>
                  <a:pt x="461" y="1024"/>
                </a:lnTo>
                <a:lnTo>
                  <a:pt x="410" y="1016"/>
                </a:lnTo>
                <a:lnTo>
                  <a:pt x="360" y="1003"/>
                </a:lnTo>
                <a:lnTo>
                  <a:pt x="313" y="986"/>
                </a:lnTo>
                <a:lnTo>
                  <a:pt x="268" y="964"/>
                </a:lnTo>
                <a:lnTo>
                  <a:pt x="227" y="939"/>
                </a:lnTo>
                <a:lnTo>
                  <a:pt x="186" y="909"/>
                </a:lnTo>
                <a:lnTo>
                  <a:pt x="151" y="876"/>
                </a:lnTo>
                <a:lnTo>
                  <a:pt x="117" y="840"/>
                </a:lnTo>
                <a:lnTo>
                  <a:pt x="87" y="800"/>
                </a:lnTo>
                <a:lnTo>
                  <a:pt x="62" y="757"/>
                </a:lnTo>
                <a:lnTo>
                  <a:pt x="40" y="712"/>
                </a:lnTo>
                <a:lnTo>
                  <a:pt x="23" y="666"/>
                </a:lnTo>
                <a:lnTo>
                  <a:pt x="10" y="617"/>
                </a:lnTo>
                <a:lnTo>
                  <a:pt x="2" y="566"/>
                </a:lnTo>
                <a:lnTo>
                  <a:pt x="0" y="513"/>
                </a:lnTo>
                <a:lnTo>
                  <a:pt x="2" y="460"/>
                </a:lnTo>
                <a:lnTo>
                  <a:pt x="10" y="409"/>
                </a:lnTo>
                <a:lnTo>
                  <a:pt x="23" y="360"/>
                </a:lnTo>
                <a:lnTo>
                  <a:pt x="40" y="314"/>
                </a:lnTo>
                <a:lnTo>
                  <a:pt x="62" y="269"/>
                </a:lnTo>
                <a:lnTo>
                  <a:pt x="87" y="226"/>
                </a:lnTo>
                <a:lnTo>
                  <a:pt x="117" y="186"/>
                </a:lnTo>
                <a:lnTo>
                  <a:pt x="151" y="150"/>
                </a:lnTo>
                <a:lnTo>
                  <a:pt x="186" y="117"/>
                </a:lnTo>
                <a:lnTo>
                  <a:pt x="227" y="87"/>
                </a:lnTo>
                <a:lnTo>
                  <a:pt x="268" y="62"/>
                </a:lnTo>
                <a:lnTo>
                  <a:pt x="313" y="40"/>
                </a:lnTo>
                <a:lnTo>
                  <a:pt x="360" y="23"/>
                </a:lnTo>
                <a:lnTo>
                  <a:pt x="410" y="10"/>
                </a:lnTo>
                <a:lnTo>
                  <a:pt x="461" y="2"/>
                </a:lnTo>
                <a:lnTo>
                  <a:pt x="512" y="0"/>
                </a:lnTo>
                <a:lnTo>
                  <a:pt x="526" y="0"/>
                </a:lnTo>
                <a:lnTo>
                  <a:pt x="539" y="1"/>
                </a:lnTo>
                <a:lnTo>
                  <a:pt x="552" y="1"/>
                </a:lnTo>
                <a:lnTo>
                  <a:pt x="565" y="2"/>
                </a:lnTo>
                <a:lnTo>
                  <a:pt x="578" y="4"/>
                </a:lnTo>
                <a:lnTo>
                  <a:pt x="591" y="5"/>
                </a:lnTo>
                <a:lnTo>
                  <a:pt x="603" y="8"/>
                </a:lnTo>
                <a:lnTo>
                  <a:pt x="616" y="10"/>
                </a:lnTo>
                <a:lnTo>
                  <a:pt x="592" y="125"/>
                </a:lnTo>
                <a:lnTo>
                  <a:pt x="579" y="123"/>
                </a:lnTo>
                <a:lnTo>
                  <a:pt x="565" y="121"/>
                </a:lnTo>
                <a:lnTo>
                  <a:pt x="552" y="119"/>
                </a:lnTo>
                <a:lnTo>
                  <a:pt x="538" y="117"/>
                </a:lnTo>
                <a:lnTo>
                  <a:pt x="523" y="117"/>
                </a:lnTo>
                <a:lnTo>
                  <a:pt x="509" y="116"/>
                </a:lnTo>
                <a:lnTo>
                  <a:pt x="494" y="116"/>
                </a:lnTo>
                <a:lnTo>
                  <a:pt x="480" y="116"/>
                </a:lnTo>
                <a:lnTo>
                  <a:pt x="458" y="117"/>
                </a:lnTo>
                <a:lnTo>
                  <a:pt x="438" y="118"/>
                </a:lnTo>
                <a:lnTo>
                  <a:pt x="420" y="122"/>
                </a:lnTo>
                <a:lnTo>
                  <a:pt x="405" y="125"/>
                </a:lnTo>
                <a:lnTo>
                  <a:pt x="393" y="129"/>
                </a:lnTo>
                <a:lnTo>
                  <a:pt x="383" y="131"/>
                </a:lnTo>
                <a:lnTo>
                  <a:pt x="378" y="133"/>
                </a:lnTo>
                <a:lnTo>
                  <a:pt x="375" y="134"/>
                </a:lnTo>
                <a:lnTo>
                  <a:pt x="379" y="134"/>
                </a:lnTo>
                <a:lnTo>
                  <a:pt x="387" y="134"/>
                </a:lnTo>
                <a:lnTo>
                  <a:pt x="398" y="134"/>
                </a:lnTo>
                <a:lnTo>
                  <a:pt x="415" y="137"/>
                </a:lnTo>
                <a:lnTo>
                  <a:pt x="433" y="142"/>
                </a:lnTo>
                <a:lnTo>
                  <a:pt x="453" y="149"/>
                </a:lnTo>
                <a:lnTo>
                  <a:pt x="472" y="162"/>
                </a:lnTo>
                <a:lnTo>
                  <a:pt x="492" y="178"/>
                </a:lnTo>
                <a:lnTo>
                  <a:pt x="457" y="205"/>
                </a:lnTo>
                <a:lnTo>
                  <a:pt x="453" y="200"/>
                </a:lnTo>
                <a:lnTo>
                  <a:pt x="448" y="196"/>
                </a:lnTo>
                <a:lnTo>
                  <a:pt x="443" y="193"/>
                </a:lnTo>
                <a:lnTo>
                  <a:pt x="439" y="190"/>
                </a:lnTo>
                <a:lnTo>
                  <a:pt x="420" y="179"/>
                </a:lnTo>
                <a:lnTo>
                  <a:pt x="404" y="173"/>
                </a:lnTo>
                <a:lnTo>
                  <a:pt x="389" y="172"/>
                </a:lnTo>
                <a:lnTo>
                  <a:pt x="375" y="173"/>
                </a:lnTo>
                <a:lnTo>
                  <a:pt x="363" y="178"/>
                </a:lnTo>
                <a:lnTo>
                  <a:pt x="350" y="184"/>
                </a:lnTo>
                <a:lnTo>
                  <a:pt x="339" y="191"/>
                </a:lnTo>
                <a:lnTo>
                  <a:pt x="327" y="198"/>
                </a:lnTo>
                <a:lnTo>
                  <a:pt x="313" y="210"/>
                </a:lnTo>
                <a:lnTo>
                  <a:pt x="299" y="226"/>
                </a:lnTo>
                <a:lnTo>
                  <a:pt x="288" y="244"/>
                </a:lnTo>
                <a:lnTo>
                  <a:pt x="277" y="262"/>
                </a:lnTo>
                <a:lnTo>
                  <a:pt x="269" y="279"/>
                </a:lnTo>
                <a:lnTo>
                  <a:pt x="264" y="293"/>
                </a:lnTo>
                <a:lnTo>
                  <a:pt x="259" y="304"/>
                </a:lnTo>
                <a:lnTo>
                  <a:pt x="258" y="307"/>
                </a:lnTo>
                <a:lnTo>
                  <a:pt x="298" y="333"/>
                </a:lnTo>
                <a:lnTo>
                  <a:pt x="260" y="406"/>
                </a:lnTo>
                <a:lnTo>
                  <a:pt x="99" y="415"/>
                </a:lnTo>
                <a:lnTo>
                  <a:pt x="174" y="456"/>
                </a:lnTo>
                <a:lnTo>
                  <a:pt x="171" y="459"/>
                </a:lnTo>
                <a:lnTo>
                  <a:pt x="165" y="468"/>
                </a:lnTo>
                <a:lnTo>
                  <a:pt x="157" y="483"/>
                </a:lnTo>
                <a:lnTo>
                  <a:pt x="146" y="500"/>
                </a:lnTo>
                <a:lnTo>
                  <a:pt x="137" y="522"/>
                </a:lnTo>
                <a:lnTo>
                  <a:pt x="130" y="545"/>
                </a:lnTo>
                <a:lnTo>
                  <a:pt x="127" y="568"/>
                </a:lnTo>
                <a:lnTo>
                  <a:pt x="128" y="591"/>
                </a:lnTo>
                <a:lnTo>
                  <a:pt x="132" y="611"/>
                </a:lnTo>
                <a:lnTo>
                  <a:pt x="138" y="632"/>
                </a:lnTo>
                <a:lnTo>
                  <a:pt x="145" y="652"/>
                </a:lnTo>
                <a:lnTo>
                  <a:pt x="154" y="673"/>
                </a:lnTo>
                <a:lnTo>
                  <a:pt x="165" y="694"/>
                </a:lnTo>
                <a:lnTo>
                  <a:pt x="175" y="716"/>
                </a:lnTo>
                <a:lnTo>
                  <a:pt x="188" y="735"/>
                </a:lnTo>
                <a:lnTo>
                  <a:pt x="200" y="756"/>
                </a:lnTo>
                <a:lnTo>
                  <a:pt x="213" y="773"/>
                </a:lnTo>
                <a:lnTo>
                  <a:pt x="227" y="789"/>
                </a:lnTo>
                <a:lnTo>
                  <a:pt x="238" y="802"/>
                </a:lnTo>
                <a:lnTo>
                  <a:pt x="250" y="814"/>
                </a:lnTo>
                <a:lnTo>
                  <a:pt x="260" y="822"/>
                </a:lnTo>
                <a:lnTo>
                  <a:pt x="267" y="829"/>
                </a:lnTo>
                <a:lnTo>
                  <a:pt x="272" y="832"/>
                </a:lnTo>
                <a:lnTo>
                  <a:pt x="274" y="833"/>
                </a:lnTo>
                <a:lnTo>
                  <a:pt x="272" y="830"/>
                </a:lnTo>
                <a:lnTo>
                  <a:pt x="266" y="822"/>
                </a:lnTo>
                <a:lnTo>
                  <a:pt x="259" y="808"/>
                </a:lnTo>
                <a:lnTo>
                  <a:pt x="251" y="789"/>
                </a:lnTo>
                <a:lnTo>
                  <a:pt x="245" y="766"/>
                </a:lnTo>
                <a:lnTo>
                  <a:pt x="243" y="740"/>
                </a:lnTo>
                <a:lnTo>
                  <a:pt x="246" y="711"/>
                </a:lnTo>
                <a:lnTo>
                  <a:pt x="257" y="680"/>
                </a:lnTo>
                <a:lnTo>
                  <a:pt x="294" y="702"/>
                </a:lnTo>
                <a:lnTo>
                  <a:pt x="290" y="713"/>
                </a:lnTo>
                <a:lnTo>
                  <a:pt x="287" y="725"/>
                </a:lnTo>
                <a:lnTo>
                  <a:pt x="286" y="739"/>
                </a:lnTo>
                <a:lnTo>
                  <a:pt x="284" y="754"/>
                </a:lnTo>
                <a:lnTo>
                  <a:pt x="284" y="774"/>
                </a:lnTo>
                <a:lnTo>
                  <a:pt x="288" y="791"/>
                </a:lnTo>
                <a:lnTo>
                  <a:pt x="291" y="803"/>
                </a:lnTo>
                <a:lnTo>
                  <a:pt x="298" y="812"/>
                </a:lnTo>
                <a:lnTo>
                  <a:pt x="305" y="820"/>
                </a:lnTo>
                <a:lnTo>
                  <a:pt x="314" y="827"/>
                </a:lnTo>
                <a:lnTo>
                  <a:pt x="325" y="833"/>
                </a:lnTo>
                <a:lnTo>
                  <a:pt x="336" y="838"/>
                </a:lnTo>
                <a:lnTo>
                  <a:pt x="355" y="843"/>
                </a:lnTo>
                <a:lnTo>
                  <a:pt x="377" y="846"/>
                </a:lnTo>
                <a:lnTo>
                  <a:pt x="400" y="847"/>
                </a:lnTo>
                <a:lnTo>
                  <a:pt x="421" y="846"/>
                </a:lnTo>
                <a:lnTo>
                  <a:pt x="442" y="845"/>
                </a:lnTo>
                <a:lnTo>
                  <a:pt x="459" y="842"/>
                </a:lnTo>
                <a:lnTo>
                  <a:pt x="470" y="841"/>
                </a:lnTo>
                <a:lnTo>
                  <a:pt x="474" y="840"/>
                </a:lnTo>
                <a:lnTo>
                  <a:pt x="474" y="801"/>
                </a:lnTo>
                <a:lnTo>
                  <a:pt x="547" y="801"/>
                </a:lnTo>
                <a:lnTo>
                  <a:pt x="636" y="940"/>
                </a:lnTo>
                <a:lnTo>
                  <a:pt x="633" y="850"/>
                </a:lnTo>
                <a:lnTo>
                  <a:pt x="638" y="850"/>
                </a:lnTo>
                <a:lnTo>
                  <a:pt x="648" y="852"/>
                </a:lnTo>
                <a:lnTo>
                  <a:pt x="666" y="852"/>
                </a:lnTo>
                <a:lnTo>
                  <a:pt x="686" y="852"/>
                </a:lnTo>
                <a:lnTo>
                  <a:pt x="709" y="848"/>
                </a:lnTo>
                <a:lnTo>
                  <a:pt x="732" y="843"/>
                </a:lnTo>
                <a:lnTo>
                  <a:pt x="755" y="834"/>
                </a:lnTo>
                <a:lnTo>
                  <a:pt x="775" y="822"/>
                </a:lnTo>
                <a:lnTo>
                  <a:pt x="790" y="808"/>
                </a:lnTo>
                <a:lnTo>
                  <a:pt x="805" y="793"/>
                </a:lnTo>
                <a:lnTo>
                  <a:pt x="819" y="776"/>
                </a:lnTo>
                <a:lnTo>
                  <a:pt x="833" y="757"/>
                </a:lnTo>
                <a:lnTo>
                  <a:pt x="845" y="738"/>
                </a:lnTo>
                <a:lnTo>
                  <a:pt x="858" y="718"/>
                </a:lnTo>
                <a:lnTo>
                  <a:pt x="870" y="697"/>
                </a:lnTo>
                <a:lnTo>
                  <a:pt x="880" y="675"/>
                </a:lnTo>
                <a:lnTo>
                  <a:pt x="896" y="636"/>
                </a:lnTo>
                <a:lnTo>
                  <a:pt x="905" y="604"/>
                </a:lnTo>
                <a:lnTo>
                  <a:pt x="909" y="582"/>
                </a:lnTo>
                <a:lnTo>
                  <a:pt x="910" y="574"/>
                </a:lnTo>
                <a:lnTo>
                  <a:pt x="909" y="578"/>
                </a:lnTo>
                <a:lnTo>
                  <a:pt x="904" y="587"/>
                </a:lnTo>
                <a:lnTo>
                  <a:pt x="896" y="601"/>
                </a:lnTo>
                <a:lnTo>
                  <a:pt x="883" y="616"/>
                </a:lnTo>
                <a:lnTo>
                  <a:pt x="866" y="632"/>
                </a:lnTo>
                <a:lnTo>
                  <a:pt x="845" y="647"/>
                </a:lnTo>
                <a:lnTo>
                  <a:pt x="819" y="658"/>
                </a:lnTo>
                <a:lnTo>
                  <a:pt x="787" y="665"/>
                </a:lnTo>
                <a:lnTo>
                  <a:pt x="767" y="667"/>
                </a:lnTo>
                <a:lnTo>
                  <a:pt x="743" y="668"/>
                </a:lnTo>
                <a:lnTo>
                  <a:pt x="717" y="668"/>
                </a:lnTo>
                <a:lnTo>
                  <a:pt x="693" y="670"/>
                </a:lnTo>
                <a:lnTo>
                  <a:pt x="670" y="670"/>
                </a:lnTo>
                <a:lnTo>
                  <a:pt x="652" y="670"/>
                </a:lnTo>
                <a:lnTo>
                  <a:pt x="639" y="670"/>
                </a:lnTo>
                <a:lnTo>
                  <a:pt x="635" y="670"/>
                </a:lnTo>
                <a:lnTo>
                  <a:pt x="635" y="611"/>
                </a:lnTo>
                <a:lnTo>
                  <a:pt x="719" y="581"/>
                </a:lnTo>
                <a:close/>
              </a:path>
            </a:pathLst>
          </a:custGeom>
          <a:solidFill>
            <a:schemeClr val="hlink"/>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a:lstStyle/>
          <a:p>
            <a:endParaRPr lang="fr-F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0" y="285728"/>
            <a:ext cx="8908849"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Figure 1</a:t>
            </a:r>
            <a:r>
              <a:rPr kumimoji="0" lang="fr-FR" b="1" i="0" u="none" strike="noStrike" cap="none" normalizeH="0" baseline="0" dirty="0" smtClean="0">
                <a:ln>
                  <a:noFill/>
                </a:ln>
                <a:solidFill>
                  <a:schemeClr val="tx1"/>
                </a:solidFill>
                <a:effectLst/>
                <a:latin typeface="Calibri"/>
                <a:ea typeface="Times New Roman" pitchFamily="18" charset="0"/>
                <a:cs typeface="Times New Roman" pitchFamily="18" charset="0"/>
              </a:rPr>
              <a:t> </a:t>
            </a:r>
            <a:r>
              <a:rPr kumimoji="0" lang="fr-FR"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Les quantit</a:t>
            </a:r>
            <a:r>
              <a:rPr kumimoji="0" lang="fr-FR" b="0" i="0" u="none" strike="noStrike" cap="none" normalizeH="0" baseline="0" dirty="0" smtClean="0">
                <a:ln>
                  <a:noFill/>
                </a:ln>
                <a:solidFill>
                  <a:schemeClr val="tx1"/>
                </a:solidFill>
                <a:effectLst/>
                <a:latin typeface="Calibri"/>
                <a:ea typeface="Times New Roman" pitchFamily="18" charset="0"/>
                <a:cs typeface="Times New Roman" pitchFamily="18" charset="0"/>
              </a:rPr>
              <a:t>é</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 des d</a:t>
            </a:r>
            <a:r>
              <a:rPr kumimoji="0" lang="fr-FR" b="0" i="0" u="none" strike="noStrike" cap="none" normalizeH="0" baseline="0" dirty="0" smtClean="0">
                <a:ln>
                  <a:noFill/>
                </a:ln>
                <a:solidFill>
                  <a:schemeClr val="tx1"/>
                </a:solidFill>
                <a:effectLst/>
                <a:latin typeface="Calibri"/>
                <a:ea typeface="Times New Roman" pitchFamily="18" charset="0"/>
                <a:cs typeface="Times New Roman" pitchFamily="18" charset="0"/>
              </a:rPr>
              <a:t>é</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chets plastiques utilis</a:t>
            </a:r>
            <a:r>
              <a:rPr kumimoji="0" lang="fr-FR" b="0" i="0" u="none" strike="noStrike" cap="none" normalizeH="0" baseline="0" dirty="0" smtClean="0">
                <a:ln>
                  <a:noFill/>
                </a:ln>
                <a:solidFill>
                  <a:schemeClr val="tx1"/>
                </a:solidFill>
                <a:effectLst/>
                <a:latin typeface="Calibri"/>
                <a:ea typeface="Times New Roman" pitchFamily="18" charset="0"/>
                <a:cs typeface="Times New Roman" pitchFamily="18" charset="0"/>
              </a:rPr>
              <a:t>é</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 en emballage dans la wilaya de Bejaia.</a:t>
            </a:r>
            <a:endPar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pic>
        <p:nvPicPr>
          <p:cNvPr id="35841" name="Image 2"/>
          <p:cNvPicPr>
            <a:picLocks noChangeAspect="1" noChangeArrowheads="1"/>
          </p:cNvPicPr>
          <p:nvPr/>
        </p:nvPicPr>
        <p:blipFill>
          <a:blip r:embed="rId2"/>
          <a:srcRect/>
          <a:stretch>
            <a:fillRect/>
          </a:stretch>
        </p:blipFill>
        <p:spPr bwMode="auto">
          <a:xfrm>
            <a:off x="1475492" y="1500174"/>
            <a:ext cx="6096904" cy="3365174"/>
          </a:xfrm>
          <a:prstGeom prst="rect">
            <a:avLst/>
          </a:prstGeom>
          <a:noFill/>
        </p:spPr>
      </p:pic>
      <p:sp>
        <p:nvSpPr>
          <p:cNvPr id="35843" name="Rectangle 3"/>
          <p:cNvSpPr>
            <a:spLocks noChangeArrowheads="1"/>
          </p:cNvSpPr>
          <p:nvPr/>
        </p:nvSpPr>
        <p:spPr bwMode="auto">
          <a:xfrm>
            <a:off x="1571604" y="5143512"/>
            <a:ext cx="2560253"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Source :</a:t>
            </a:r>
            <a:r>
              <a:rPr kumimoji="0" lang="fr-F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Etabli par nous-mêmes.</a:t>
            </a:r>
            <a:endParaRPr kumimoji="0" lang="fr-FR"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Freeform 15"/>
          <p:cNvSpPr>
            <a:spLocks/>
          </p:cNvSpPr>
          <p:nvPr/>
        </p:nvSpPr>
        <p:spPr bwMode="auto">
          <a:xfrm>
            <a:off x="8293100" y="5997575"/>
            <a:ext cx="815975" cy="815975"/>
          </a:xfrm>
          <a:custGeom>
            <a:avLst/>
            <a:gdLst>
              <a:gd name="T0" fmla="*/ 760 w 1027"/>
              <a:gd name="T1" fmla="*/ 632 h 1027"/>
              <a:gd name="T2" fmla="*/ 834 w 1027"/>
              <a:gd name="T3" fmla="*/ 610 h 1027"/>
              <a:gd name="T4" fmla="*/ 888 w 1027"/>
              <a:gd name="T5" fmla="*/ 548 h 1027"/>
              <a:gd name="T6" fmla="*/ 876 w 1027"/>
              <a:gd name="T7" fmla="*/ 470 h 1027"/>
              <a:gd name="T8" fmla="*/ 820 w 1027"/>
              <a:gd name="T9" fmla="*/ 398 h 1027"/>
              <a:gd name="T10" fmla="*/ 635 w 1027"/>
              <a:gd name="T11" fmla="*/ 564 h 1027"/>
              <a:gd name="T12" fmla="*/ 320 w 1027"/>
              <a:gd name="T13" fmla="*/ 658 h 1027"/>
              <a:gd name="T14" fmla="*/ 257 w 1027"/>
              <a:gd name="T15" fmla="*/ 680 h 1027"/>
              <a:gd name="T16" fmla="*/ 311 w 1027"/>
              <a:gd name="T17" fmla="*/ 576 h 1027"/>
              <a:gd name="T18" fmla="*/ 320 w 1027"/>
              <a:gd name="T19" fmla="*/ 403 h 1027"/>
              <a:gd name="T20" fmla="*/ 499 w 1027"/>
              <a:gd name="T21" fmla="*/ 271 h 1027"/>
              <a:gd name="T22" fmla="*/ 480 w 1027"/>
              <a:gd name="T23" fmla="*/ 229 h 1027"/>
              <a:gd name="T24" fmla="*/ 503 w 1027"/>
              <a:gd name="T25" fmla="*/ 191 h 1027"/>
              <a:gd name="T26" fmla="*/ 547 w 1027"/>
              <a:gd name="T27" fmla="*/ 264 h 1027"/>
              <a:gd name="T28" fmla="*/ 585 w 1027"/>
              <a:gd name="T29" fmla="*/ 338 h 1027"/>
              <a:gd name="T30" fmla="*/ 745 w 1027"/>
              <a:gd name="T31" fmla="*/ 255 h 1027"/>
              <a:gd name="T32" fmla="*/ 696 w 1027"/>
              <a:gd name="T33" fmla="*/ 172 h 1027"/>
              <a:gd name="T34" fmla="*/ 635 w 1027"/>
              <a:gd name="T35" fmla="*/ 137 h 1027"/>
              <a:gd name="T36" fmla="*/ 592 w 1027"/>
              <a:gd name="T37" fmla="*/ 125 h 1027"/>
              <a:gd name="T38" fmla="*/ 780 w 1027"/>
              <a:gd name="T39" fmla="*/ 74 h 1027"/>
              <a:gd name="T40" fmla="*/ 936 w 1027"/>
              <a:gd name="T41" fmla="*/ 222 h 1027"/>
              <a:gd name="T42" fmla="*/ 1019 w 1027"/>
              <a:gd name="T43" fmla="*/ 422 h 1027"/>
              <a:gd name="T44" fmla="*/ 1004 w 1027"/>
              <a:gd name="T45" fmla="*/ 666 h 1027"/>
              <a:gd name="T46" fmla="*/ 876 w 1027"/>
              <a:gd name="T47" fmla="*/ 876 h 1027"/>
              <a:gd name="T48" fmla="*/ 666 w 1027"/>
              <a:gd name="T49" fmla="*/ 1003 h 1027"/>
              <a:gd name="T50" fmla="*/ 410 w 1027"/>
              <a:gd name="T51" fmla="*/ 1016 h 1027"/>
              <a:gd name="T52" fmla="*/ 186 w 1027"/>
              <a:gd name="T53" fmla="*/ 909 h 1027"/>
              <a:gd name="T54" fmla="*/ 40 w 1027"/>
              <a:gd name="T55" fmla="*/ 712 h 1027"/>
              <a:gd name="T56" fmla="*/ 2 w 1027"/>
              <a:gd name="T57" fmla="*/ 460 h 1027"/>
              <a:gd name="T58" fmla="*/ 87 w 1027"/>
              <a:gd name="T59" fmla="*/ 226 h 1027"/>
              <a:gd name="T60" fmla="*/ 268 w 1027"/>
              <a:gd name="T61" fmla="*/ 62 h 1027"/>
              <a:gd name="T62" fmla="*/ 512 w 1027"/>
              <a:gd name="T63" fmla="*/ 0 h 1027"/>
              <a:gd name="T64" fmla="*/ 578 w 1027"/>
              <a:gd name="T65" fmla="*/ 4 h 1027"/>
              <a:gd name="T66" fmla="*/ 579 w 1027"/>
              <a:gd name="T67" fmla="*/ 123 h 1027"/>
              <a:gd name="T68" fmla="*/ 509 w 1027"/>
              <a:gd name="T69" fmla="*/ 116 h 1027"/>
              <a:gd name="T70" fmla="*/ 420 w 1027"/>
              <a:gd name="T71" fmla="*/ 122 h 1027"/>
              <a:gd name="T72" fmla="*/ 375 w 1027"/>
              <a:gd name="T73" fmla="*/ 134 h 1027"/>
              <a:gd name="T74" fmla="*/ 433 w 1027"/>
              <a:gd name="T75" fmla="*/ 142 h 1027"/>
              <a:gd name="T76" fmla="*/ 453 w 1027"/>
              <a:gd name="T77" fmla="*/ 200 h 1027"/>
              <a:gd name="T78" fmla="*/ 404 w 1027"/>
              <a:gd name="T79" fmla="*/ 173 h 1027"/>
              <a:gd name="T80" fmla="*/ 339 w 1027"/>
              <a:gd name="T81" fmla="*/ 191 h 1027"/>
              <a:gd name="T82" fmla="*/ 277 w 1027"/>
              <a:gd name="T83" fmla="*/ 262 h 1027"/>
              <a:gd name="T84" fmla="*/ 298 w 1027"/>
              <a:gd name="T85" fmla="*/ 333 h 1027"/>
              <a:gd name="T86" fmla="*/ 165 w 1027"/>
              <a:gd name="T87" fmla="*/ 468 h 1027"/>
              <a:gd name="T88" fmla="*/ 127 w 1027"/>
              <a:gd name="T89" fmla="*/ 568 h 1027"/>
              <a:gd name="T90" fmla="*/ 154 w 1027"/>
              <a:gd name="T91" fmla="*/ 673 h 1027"/>
              <a:gd name="T92" fmla="*/ 213 w 1027"/>
              <a:gd name="T93" fmla="*/ 773 h 1027"/>
              <a:gd name="T94" fmla="*/ 267 w 1027"/>
              <a:gd name="T95" fmla="*/ 829 h 1027"/>
              <a:gd name="T96" fmla="*/ 259 w 1027"/>
              <a:gd name="T97" fmla="*/ 808 h 1027"/>
              <a:gd name="T98" fmla="*/ 257 w 1027"/>
              <a:gd name="T99" fmla="*/ 680 h 1027"/>
              <a:gd name="T100" fmla="*/ 284 w 1027"/>
              <a:gd name="T101" fmla="*/ 754 h 1027"/>
              <a:gd name="T102" fmla="*/ 305 w 1027"/>
              <a:gd name="T103" fmla="*/ 820 h 1027"/>
              <a:gd name="T104" fmla="*/ 377 w 1027"/>
              <a:gd name="T105" fmla="*/ 846 h 1027"/>
              <a:gd name="T106" fmla="*/ 470 w 1027"/>
              <a:gd name="T107" fmla="*/ 841 h 1027"/>
              <a:gd name="T108" fmla="*/ 633 w 1027"/>
              <a:gd name="T109" fmla="*/ 850 h 1027"/>
              <a:gd name="T110" fmla="*/ 709 w 1027"/>
              <a:gd name="T111" fmla="*/ 848 h 1027"/>
              <a:gd name="T112" fmla="*/ 805 w 1027"/>
              <a:gd name="T113" fmla="*/ 793 h 1027"/>
              <a:gd name="T114" fmla="*/ 870 w 1027"/>
              <a:gd name="T115" fmla="*/ 697 h 1027"/>
              <a:gd name="T116" fmla="*/ 910 w 1027"/>
              <a:gd name="T117" fmla="*/ 574 h 1027"/>
              <a:gd name="T118" fmla="*/ 866 w 1027"/>
              <a:gd name="T119" fmla="*/ 632 h 1027"/>
              <a:gd name="T120" fmla="*/ 743 w 1027"/>
              <a:gd name="T121" fmla="*/ 668 h 1027"/>
              <a:gd name="T122" fmla="*/ 639 w 1027"/>
              <a:gd name="T123" fmla="*/ 670 h 1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7" h="1027">
                <a:moveTo>
                  <a:pt x="719" y="581"/>
                </a:moveTo>
                <a:lnTo>
                  <a:pt x="749" y="628"/>
                </a:lnTo>
                <a:lnTo>
                  <a:pt x="750" y="629"/>
                </a:lnTo>
                <a:lnTo>
                  <a:pt x="753" y="630"/>
                </a:lnTo>
                <a:lnTo>
                  <a:pt x="760" y="632"/>
                </a:lnTo>
                <a:lnTo>
                  <a:pt x="769" y="632"/>
                </a:lnTo>
                <a:lnTo>
                  <a:pt x="781" y="630"/>
                </a:lnTo>
                <a:lnTo>
                  <a:pt x="796" y="627"/>
                </a:lnTo>
                <a:lnTo>
                  <a:pt x="813" y="620"/>
                </a:lnTo>
                <a:lnTo>
                  <a:pt x="834" y="610"/>
                </a:lnTo>
                <a:lnTo>
                  <a:pt x="851" y="598"/>
                </a:lnTo>
                <a:lnTo>
                  <a:pt x="865" y="587"/>
                </a:lnTo>
                <a:lnTo>
                  <a:pt x="875" y="574"/>
                </a:lnTo>
                <a:lnTo>
                  <a:pt x="883" y="561"/>
                </a:lnTo>
                <a:lnTo>
                  <a:pt x="888" y="548"/>
                </a:lnTo>
                <a:lnTo>
                  <a:pt x="890" y="534"/>
                </a:lnTo>
                <a:lnTo>
                  <a:pt x="891" y="521"/>
                </a:lnTo>
                <a:lnTo>
                  <a:pt x="890" y="507"/>
                </a:lnTo>
                <a:lnTo>
                  <a:pt x="886" y="489"/>
                </a:lnTo>
                <a:lnTo>
                  <a:pt x="876" y="470"/>
                </a:lnTo>
                <a:lnTo>
                  <a:pt x="865" y="451"/>
                </a:lnTo>
                <a:lnTo>
                  <a:pt x="851" y="434"/>
                </a:lnTo>
                <a:lnTo>
                  <a:pt x="838" y="419"/>
                </a:lnTo>
                <a:lnTo>
                  <a:pt x="827" y="406"/>
                </a:lnTo>
                <a:lnTo>
                  <a:pt x="820" y="398"/>
                </a:lnTo>
                <a:lnTo>
                  <a:pt x="817" y="396"/>
                </a:lnTo>
                <a:lnTo>
                  <a:pt x="660" y="488"/>
                </a:lnTo>
                <a:lnTo>
                  <a:pt x="719" y="581"/>
                </a:lnTo>
                <a:lnTo>
                  <a:pt x="635" y="611"/>
                </a:lnTo>
                <a:lnTo>
                  <a:pt x="635" y="564"/>
                </a:lnTo>
                <a:lnTo>
                  <a:pt x="514" y="749"/>
                </a:lnTo>
                <a:lnTo>
                  <a:pt x="547" y="801"/>
                </a:lnTo>
                <a:lnTo>
                  <a:pt x="474" y="801"/>
                </a:lnTo>
                <a:lnTo>
                  <a:pt x="474" y="658"/>
                </a:lnTo>
                <a:lnTo>
                  <a:pt x="320" y="658"/>
                </a:lnTo>
                <a:lnTo>
                  <a:pt x="318" y="660"/>
                </a:lnTo>
                <a:lnTo>
                  <a:pt x="311" y="668"/>
                </a:lnTo>
                <a:lnTo>
                  <a:pt x="302" y="682"/>
                </a:lnTo>
                <a:lnTo>
                  <a:pt x="294" y="702"/>
                </a:lnTo>
                <a:lnTo>
                  <a:pt x="257" y="680"/>
                </a:lnTo>
                <a:lnTo>
                  <a:pt x="265" y="662"/>
                </a:lnTo>
                <a:lnTo>
                  <a:pt x="275" y="640"/>
                </a:lnTo>
                <a:lnTo>
                  <a:pt x="288" y="618"/>
                </a:lnTo>
                <a:lnTo>
                  <a:pt x="299" y="596"/>
                </a:lnTo>
                <a:lnTo>
                  <a:pt x="311" y="576"/>
                </a:lnTo>
                <a:lnTo>
                  <a:pt x="320" y="561"/>
                </a:lnTo>
                <a:lnTo>
                  <a:pt x="326" y="550"/>
                </a:lnTo>
                <a:lnTo>
                  <a:pt x="328" y="546"/>
                </a:lnTo>
                <a:lnTo>
                  <a:pt x="410" y="595"/>
                </a:lnTo>
                <a:lnTo>
                  <a:pt x="320" y="403"/>
                </a:lnTo>
                <a:lnTo>
                  <a:pt x="260" y="406"/>
                </a:lnTo>
                <a:lnTo>
                  <a:pt x="298" y="333"/>
                </a:lnTo>
                <a:lnTo>
                  <a:pt x="409" y="407"/>
                </a:lnTo>
                <a:lnTo>
                  <a:pt x="499" y="272"/>
                </a:lnTo>
                <a:lnTo>
                  <a:pt x="499" y="271"/>
                </a:lnTo>
                <a:lnTo>
                  <a:pt x="497" y="267"/>
                </a:lnTo>
                <a:lnTo>
                  <a:pt x="495" y="260"/>
                </a:lnTo>
                <a:lnTo>
                  <a:pt x="492" y="251"/>
                </a:lnTo>
                <a:lnTo>
                  <a:pt x="487" y="240"/>
                </a:lnTo>
                <a:lnTo>
                  <a:pt x="480" y="229"/>
                </a:lnTo>
                <a:lnTo>
                  <a:pt x="470" y="217"/>
                </a:lnTo>
                <a:lnTo>
                  <a:pt x="457" y="205"/>
                </a:lnTo>
                <a:lnTo>
                  <a:pt x="492" y="178"/>
                </a:lnTo>
                <a:lnTo>
                  <a:pt x="497" y="184"/>
                </a:lnTo>
                <a:lnTo>
                  <a:pt x="503" y="191"/>
                </a:lnTo>
                <a:lnTo>
                  <a:pt x="508" y="198"/>
                </a:lnTo>
                <a:lnTo>
                  <a:pt x="514" y="205"/>
                </a:lnTo>
                <a:lnTo>
                  <a:pt x="524" y="222"/>
                </a:lnTo>
                <a:lnTo>
                  <a:pt x="535" y="241"/>
                </a:lnTo>
                <a:lnTo>
                  <a:pt x="547" y="264"/>
                </a:lnTo>
                <a:lnTo>
                  <a:pt x="559" y="286"/>
                </a:lnTo>
                <a:lnTo>
                  <a:pt x="569" y="306"/>
                </a:lnTo>
                <a:lnTo>
                  <a:pt x="577" y="323"/>
                </a:lnTo>
                <a:lnTo>
                  <a:pt x="583" y="333"/>
                </a:lnTo>
                <a:lnTo>
                  <a:pt x="585" y="338"/>
                </a:lnTo>
                <a:lnTo>
                  <a:pt x="491" y="388"/>
                </a:lnTo>
                <a:lnTo>
                  <a:pt x="709" y="412"/>
                </a:lnTo>
                <a:lnTo>
                  <a:pt x="827" y="218"/>
                </a:lnTo>
                <a:lnTo>
                  <a:pt x="746" y="259"/>
                </a:lnTo>
                <a:lnTo>
                  <a:pt x="745" y="255"/>
                </a:lnTo>
                <a:lnTo>
                  <a:pt x="741" y="244"/>
                </a:lnTo>
                <a:lnTo>
                  <a:pt x="734" y="229"/>
                </a:lnTo>
                <a:lnTo>
                  <a:pt x="723" y="210"/>
                </a:lnTo>
                <a:lnTo>
                  <a:pt x="711" y="192"/>
                </a:lnTo>
                <a:lnTo>
                  <a:pt x="696" y="172"/>
                </a:lnTo>
                <a:lnTo>
                  <a:pt x="678" y="156"/>
                </a:lnTo>
                <a:lnTo>
                  <a:pt x="658" y="145"/>
                </a:lnTo>
                <a:lnTo>
                  <a:pt x="651" y="141"/>
                </a:lnTo>
                <a:lnTo>
                  <a:pt x="643" y="139"/>
                </a:lnTo>
                <a:lnTo>
                  <a:pt x="635" y="137"/>
                </a:lnTo>
                <a:lnTo>
                  <a:pt x="626" y="133"/>
                </a:lnTo>
                <a:lnTo>
                  <a:pt x="618" y="131"/>
                </a:lnTo>
                <a:lnTo>
                  <a:pt x="609" y="129"/>
                </a:lnTo>
                <a:lnTo>
                  <a:pt x="601" y="127"/>
                </a:lnTo>
                <a:lnTo>
                  <a:pt x="592" y="125"/>
                </a:lnTo>
                <a:lnTo>
                  <a:pt x="616" y="10"/>
                </a:lnTo>
                <a:lnTo>
                  <a:pt x="660" y="20"/>
                </a:lnTo>
                <a:lnTo>
                  <a:pt x="701" y="35"/>
                </a:lnTo>
                <a:lnTo>
                  <a:pt x="742" y="54"/>
                </a:lnTo>
                <a:lnTo>
                  <a:pt x="780" y="74"/>
                </a:lnTo>
                <a:lnTo>
                  <a:pt x="815" y="99"/>
                </a:lnTo>
                <a:lnTo>
                  <a:pt x="850" y="125"/>
                </a:lnTo>
                <a:lnTo>
                  <a:pt x="881" y="155"/>
                </a:lnTo>
                <a:lnTo>
                  <a:pt x="910" y="187"/>
                </a:lnTo>
                <a:lnTo>
                  <a:pt x="936" y="222"/>
                </a:lnTo>
                <a:lnTo>
                  <a:pt x="959" y="258"/>
                </a:lnTo>
                <a:lnTo>
                  <a:pt x="979" y="297"/>
                </a:lnTo>
                <a:lnTo>
                  <a:pt x="996" y="337"/>
                </a:lnTo>
                <a:lnTo>
                  <a:pt x="1010" y="378"/>
                </a:lnTo>
                <a:lnTo>
                  <a:pt x="1019" y="422"/>
                </a:lnTo>
                <a:lnTo>
                  <a:pt x="1025" y="467"/>
                </a:lnTo>
                <a:lnTo>
                  <a:pt x="1027" y="513"/>
                </a:lnTo>
                <a:lnTo>
                  <a:pt x="1025" y="566"/>
                </a:lnTo>
                <a:lnTo>
                  <a:pt x="1017" y="617"/>
                </a:lnTo>
                <a:lnTo>
                  <a:pt x="1004" y="666"/>
                </a:lnTo>
                <a:lnTo>
                  <a:pt x="987" y="712"/>
                </a:lnTo>
                <a:lnTo>
                  <a:pt x="965" y="757"/>
                </a:lnTo>
                <a:lnTo>
                  <a:pt x="940" y="800"/>
                </a:lnTo>
                <a:lnTo>
                  <a:pt x="910" y="840"/>
                </a:lnTo>
                <a:lnTo>
                  <a:pt x="876" y="876"/>
                </a:lnTo>
                <a:lnTo>
                  <a:pt x="840" y="909"/>
                </a:lnTo>
                <a:lnTo>
                  <a:pt x="800" y="939"/>
                </a:lnTo>
                <a:lnTo>
                  <a:pt x="758" y="964"/>
                </a:lnTo>
                <a:lnTo>
                  <a:pt x="713" y="986"/>
                </a:lnTo>
                <a:lnTo>
                  <a:pt x="666" y="1003"/>
                </a:lnTo>
                <a:lnTo>
                  <a:pt x="616" y="1016"/>
                </a:lnTo>
                <a:lnTo>
                  <a:pt x="565" y="1024"/>
                </a:lnTo>
                <a:lnTo>
                  <a:pt x="512" y="1027"/>
                </a:lnTo>
                <a:lnTo>
                  <a:pt x="461" y="1024"/>
                </a:lnTo>
                <a:lnTo>
                  <a:pt x="410" y="1016"/>
                </a:lnTo>
                <a:lnTo>
                  <a:pt x="360" y="1003"/>
                </a:lnTo>
                <a:lnTo>
                  <a:pt x="313" y="986"/>
                </a:lnTo>
                <a:lnTo>
                  <a:pt x="268" y="964"/>
                </a:lnTo>
                <a:lnTo>
                  <a:pt x="227" y="939"/>
                </a:lnTo>
                <a:lnTo>
                  <a:pt x="186" y="909"/>
                </a:lnTo>
                <a:lnTo>
                  <a:pt x="151" y="876"/>
                </a:lnTo>
                <a:lnTo>
                  <a:pt x="117" y="840"/>
                </a:lnTo>
                <a:lnTo>
                  <a:pt x="87" y="800"/>
                </a:lnTo>
                <a:lnTo>
                  <a:pt x="62" y="757"/>
                </a:lnTo>
                <a:lnTo>
                  <a:pt x="40" y="712"/>
                </a:lnTo>
                <a:lnTo>
                  <a:pt x="23" y="666"/>
                </a:lnTo>
                <a:lnTo>
                  <a:pt x="10" y="617"/>
                </a:lnTo>
                <a:lnTo>
                  <a:pt x="2" y="566"/>
                </a:lnTo>
                <a:lnTo>
                  <a:pt x="0" y="513"/>
                </a:lnTo>
                <a:lnTo>
                  <a:pt x="2" y="460"/>
                </a:lnTo>
                <a:lnTo>
                  <a:pt x="10" y="409"/>
                </a:lnTo>
                <a:lnTo>
                  <a:pt x="23" y="360"/>
                </a:lnTo>
                <a:lnTo>
                  <a:pt x="40" y="314"/>
                </a:lnTo>
                <a:lnTo>
                  <a:pt x="62" y="269"/>
                </a:lnTo>
                <a:lnTo>
                  <a:pt x="87" y="226"/>
                </a:lnTo>
                <a:lnTo>
                  <a:pt x="117" y="186"/>
                </a:lnTo>
                <a:lnTo>
                  <a:pt x="151" y="150"/>
                </a:lnTo>
                <a:lnTo>
                  <a:pt x="186" y="117"/>
                </a:lnTo>
                <a:lnTo>
                  <a:pt x="227" y="87"/>
                </a:lnTo>
                <a:lnTo>
                  <a:pt x="268" y="62"/>
                </a:lnTo>
                <a:lnTo>
                  <a:pt x="313" y="40"/>
                </a:lnTo>
                <a:lnTo>
                  <a:pt x="360" y="23"/>
                </a:lnTo>
                <a:lnTo>
                  <a:pt x="410" y="10"/>
                </a:lnTo>
                <a:lnTo>
                  <a:pt x="461" y="2"/>
                </a:lnTo>
                <a:lnTo>
                  <a:pt x="512" y="0"/>
                </a:lnTo>
                <a:lnTo>
                  <a:pt x="526" y="0"/>
                </a:lnTo>
                <a:lnTo>
                  <a:pt x="539" y="1"/>
                </a:lnTo>
                <a:lnTo>
                  <a:pt x="552" y="1"/>
                </a:lnTo>
                <a:lnTo>
                  <a:pt x="565" y="2"/>
                </a:lnTo>
                <a:lnTo>
                  <a:pt x="578" y="4"/>
                </a:lnTo>
                <a:lnTo>
                  <a:pt x="591" y="5"/>
                </a:lnTo>
                <a:lnTo>
                  <a:pt x="603" y="8"/>
                </a:lnTo>
                <a:lnTo>
                  <a:pt x="616" y="10"/>
                </a:lnTo>
                <a:lnTo>
                  <a:pt x="592" y="125"/>
                </a:lnTo>
                <a:lnTo>
                  <a:pt x="579" y="123"/>
                </a:lnTo>
                <a:lnTo>
                  <a:pt x="565" y="121"/>
                </a:lnTo>
                <a:lnTo>
                  <a:pt x="552" y="119"/>
                </a:lnTo>
                <a:lnTo>
                  <a:pt x="538" y="117"/>
                </a:lnTo>
                <a:lnTo>
                  <a:pt x="523" y="117"/>
                </a:lnTo>
                <a:lnTo>
                  <a:pt x="509" y="116"/>
                </a:lnTo>
                <a:lnTo>
                  <a:pt x="494" y="116"/>
                </a:lnTo>
                <a:lnTo>
                  <a:pt x="480" y="116"/>
                </a:lnTo>
                <a:lnTo>
                  <a:pt x="458" y="117"/>
                </a:lnTo>
                <a:lnTo>
                  <a:pt x="438" y="118"/>
                </a:lnTo>
                <a:lnTo>
                  <a:pt x="420" y="122"/>
                </a:lnTo>
                <a:lnTo>
                  <a:pt x="405" y="125"/>
                </a:lnTo>
                <a:lnTo>
                  <a:pt x="393" y="129"/>
                </a:lnTo>
                <a:lnTo>
                  <a:pt x="383" y="131"/>
                </a:lnTo>
                <a:lnTo>
                  <a:pt x="378" y="133"/>
                </a:lnTo>
                <a:lnTo>
                  <a:pt x="375" y="134"/>
                </a:lnTo>
                <a:lnTo>
                  <a:pt x="379" y="134"/>
                </a:lnTo>
                <a:lnTo>
                  <a:pt x="387" y="134"/>
                </a:lnTo>
                <a:lnTo>
                  <a:pt x="398" y="134"/>
                </a:lnTo>
                <a:lnTo>
                  <a:pt x="415" y="137"/>
                </a:lnTo>
                <a:lnTo>
                  <a:pt x="433" y="142"/>
                </a:lnTo>
                <a:lnTo>
                  <a:pt x="453" y="149"/>
                </a:lnTo>
                <a:lnTo>
                  <a:pt x="472" y="162"/>
                </a:lnTo>
                <a:lnTo>
                  <a:pt x="492" y="178"/>
                </a:lnTo>
                <a:lnTo>
                  <a:pt x="457" y="205"/>
                </a:lnTo>
                <a:lnTo>
                  <a:pt x="453" y="200"/>
                </a:lnTo>
                <a:lnTo>
                  <a:pt x="448" y="196"/>
                </a:lnTo>
                <a:lnTo>
                  <a:pt x="443" y="193"/>
                </a:lnTo>
                <a:lnTo>
                  <a:pt x="439" y="190"/>
                </a:lnTo>
                <a:lnTo>
                  <a:pt x="420" y="179"/>
                </a:lnTo>
                <a:lnTo>
                  <a:pt x="404" y="173"/>
                </a:lnTo>
                <a:lnTo>
                  <a:pt x="389" y="172"/>
                </a:lnTo>
                <a:lnTo>
                  <a:pt x="375" y="173"/>
                </a:lnTo>
                <a:lnTo>
                  <a:pt x="363" y="178"/>
                </a:lnTo>
                <a:lnTo>
                  <a:pt x="350" y="184"/>
                </a:lnTo>
                <a:lnTo>
                  <a:pt x="339" y="191"/>
                </a:lnTo>
                <a:lnTo>
                  <a:pt x="327" y="198"/>
                </a:lnTo>
                <a:lnTo>
                  <a:pt x="313" y="210"/>
                </a:lnTo>
                <a:lnTo>
                  <a:pt x="299" y="226"/>
                </a:lnTo>
                <a:lnTo>
                  <a:pt x="288" y="244"/>
                </a:lnTo>
                <a:lnTo>
                  <a:pt x="277" y="262"/>
                </a:lnTo>
                <a:lnTo>
                  <a:pt x="269" y="279"/>
                </a:lnTo>
                <a:lnTo>
                  <a:pt x="264" y="293"/>
                </a:lnTo>
                <a:lnTo>
                  <a:pt x="259" y="304"/>
                </a:lnTo>
                <a:lnTo>
                  <a:pt x="258" y="307"/>
                </a:lnTo>
                <a:lnTo>
                  <a:pt x="298" y="333"/>
                </a:lnTo>
                <a:lnTo>
                  <a:pt x="260" y="406"/>
                </a:lnTo>
                <a:lnTo>
                  <a:pt x="99" y="415"/>
                </a:lnTo>
                <a:lnTo>
                  <a:pt x="174" y="456"/>
                </a:lnTo>
                <a:lnTo>
                  <a:pt x="171" y="459"/>
                </a:lnTo>
                <a:lnTo>
                  <a:pt x="165" y="468"/>
                </a:lnTo>
                <a:lnTo>
                  <a:pt x="157" y="483"/>
                </a:lnTo>
                <a:lnTo>
                  <a:pt x="146" y="500"/>
                </a:lnTo>
                <a:lnTo>
                  <a:pt x="137" y="522"/>
                </a:lnTo>
                <a:lnTo>
                  <a:pt x="130" y="545"/>
                </a:lnTo>
                <a:lnTo>
                  <a:pt x="127" y="568"/>
                </a:lnTo>
                <a:lnTo>
                  <a:pt x="128" y="591"/>
                </a:lnTo>
                <a:lnTo>
                  <a:pt x="132" y="611"/>
                </a:lnTo>
                <a:lnTo>
                  <a:pt x="138" y="632"/>
                </a:lnTo>
                <a:lnTo>
                  <a:pt x="145" y="652"/>
                </a:lnTo>
                <a:lnTo>
                  <a:pt x="154" y="673"/>
                </a:lnTo>
                <a:lnTo>
                  <a:pt x="165" y="694"/>
                </a:lnTo>
                <a:lnTo>
                  <a:pt x="175" y="716"/>
                </a:lnTo>
                <a:lnTo>
                  <a:pt x="188" y="735"/>
                </a:lnTo>
                <a:lnTo>
                  <a:pt x="200" y="756"/>
                </a:lnTo>
                <a:lnTo>
                  <a:pt x="213" y="773"/>
                </a:lnTo>
                <a:lnTo>
                  <a:pt x="227" y="789"/>
                </a:lnTo>
                <a:lnTo>
                  <a:pt x="238" y="802"/>
                </a:lnTo>
                <a:lnTo>
                  <a:pt x="250" y="814"/>
                </a:lnTo>
                <a:lnTo>
                  <a:pt x="260" y="822"/>
                </a:lnTo>
                <a:lnTo>
                  <a:pt x="267" y="829"/>
                </a:lnTo>
                <a:lnTo>
                  <a:pt x="272" y="832"/>
                </a:lnTo>
                <a:lnTo>
                  <a:pt x="274" y="833"/>
                </a:lnTo>
                <a:lnTo>
                  <a:pt x="272" y="830"/>
                </a:lnTo>
                <a:lnTo>
                  <a:pt x="266" y="822"/>
                </a:lnTo>
                <a:lnTo>
                  <a:pt x="259" y="808"/>
                </a:lnTo>
                <a:lnTo>
                  <a:pt x="251" y="789"/>
                </a:lnTo>
                <a:lnTo>
                  <a:pt x="245" y="766"/>
                </a:lnTo>
                <a:lnTo>
                  <a:pt x="243" y="740"/>
                </a:lnTo>
                <a:lnTo>
                  <a:pt x="246" y="711"/>
                </a:lnTo>
                <a:lnTo>
                  <a:pt x="257" y="680"/>
                </a:lnTo>
                <a:lnTo>
                  <a:pt x="294" y="702"/>
                </a:lnTo>
                <a:lnTo>
                  <a:pt x="290" y="713"/>
                </a:lnTo>
                <a:lnTo>
                  <a:pt x="287" y="725"/>
                </a:lnTo>
                <a:lnTo>
                  <a:pt x="286" y="739"/>
                </a:lnTo>
                <a:lnTo>
                  <a:pt x="284" y="754"/>
                </a:lnTo>
                <a:lnTo>
                  <a:pt x="284" y="774"/>
                </a:lnTo>
                <a:lnTo>
                  <a:pt x="288" y="791"/>
                </a:lnTo>
                <a:lnTo>
                  <a:pt x="291" y="803"/>
                </a:lnTo>
                <a:lnTo>
                  <a:pt x="298" y="812"/>
                </a:lnTo>
                <a:lnTo>
                  <a:pt x="305" y="820"/>
                </a:lnTo>
                <a:lnTo>
                  <a:pt x="314" y="827"/>
                </a:lnTo>
                <a:lnTo>
                  <a:pt x="325" y="833"/>
                </a:lnTo>
                <a:lnTo>
                  <a:pt x="336" y="838"/>
                </a:lnTo>
                <a:lnTo>
                  <a:pt x="355" y="843"/>
                </a:lnTo>
                <a:lnTo>
                  <a:pt x="377" y="846"/>
                </a:lnTo>
                <a:lnTo>
                  <a:pt x="400" y="847"/>
                </a:lnTo>
                <a:lnTo>
                  <a:pt x="421" y="846"/>
                </a:lnTo>
                <a:lnTo>
                  <a:pt x="442" y="845"/>
                </a:lnTo>
                <a:lnTo>
                  <a:pt x="459" y="842"/>
                </a:lnTo>
                <a:lnTo>
                  <a:pt x="470" y="841"/>
                </a:lnTo>
                <a:lnTo>
                  <a:pt x="474" y="840"/>
                </a:lnTo>
                <a:lnTo>
                  <a:pt x="474" y="801"/>
                </a:lnTo>
                <a:lnTo>
                  <a:pt x="547" y="801"/>
                </a:lnTo>
                <a:lnTo>
                  <a:pt x="636" y="940"/>
                </a:lnTo>
                <a:lnTo>
                  <a:pt x="633" y="850"/>
                </a:lnTo>
                <a:lnTo>
                  <a:pt x="638" y="850"/>
                </a:lnTo>
                <a:lnTo>
                  <a:pt x="648" y="852"/>
                </a:lnTo>
                <a:lnTo>
                  <a:pt x="666" y="852"/>
                </a:lnTo>
                <a:lnTo>
                  <a:pt x="686" y="852"/>
                </a:lnTo>
                <a:lnTo>
                  <a:pt x="709" y="848"/>
                </a:lnTo>
                <a:lnTo>
                  <a:pt x="732" y="843"/>
                </a:lnTo>
                <a:lnTo>
                  <a:pt x="755" y="834"/>
                </a:lnTo>
                <a:lnTo>
                  <a:pt x="775" y="822"/>
                </a:lnTo>
                <a:lnTo>
                  <a:pt x="790" y="808"/>
                </a:lnTo>
                <a:lnTo>
                  <a:pt x="805" y="793"/>
                </a:lnTo>
                <a:lnTo>
                  <a:pt x="819" y="776"/>
                </a:lnTo>
                <a:lnTo>
                  <a:pt x="833" y="757"/>
                </a:lnTo>
                <a:lnTo>
                  <a:pt x="845" y="738"/>
                </a:lnTo>
                <a:lnTo>
                  <a:pt x="858" y="718"/>
                </a:lnTo>
                <a:lnTo>
                  <a:pt x="870" y="697"/>
                </a:lnTo>
                <a:lnTo>
                  <a:pt x="880" y="675"/>
                </a:lnTo>
                <a:lnTo>
                  <a:pt x="896" y="636"/>
                </a:lnTo>
                <a:lnTo>
                  <a:pt x="905" y="604"/>
                </a:lnTo>
                <a:lnTo>
                  <a:pt x="909" y="582"/>
                </a:lnTo>
                <a:lnTo>
                  <a:pt x="910" y="574"/>
                </a:lnTo>
                <a:lnTo>
                  <a:pt x="909" y="578"/>
                </a:lnTo>
                <a:lnTo>
                  <a:pt x="904" y="587"/>
                </a:lnTo>
                <a:lnTo>
                  <a:pt x="896" y="601"/>
                </a:lnTo>
                <a:lnTo>
                  <a:pt x="883" y="616"/>
                </a:lnTo>
                <a:lnTo>
                  <a:pt x="866" y="632"/>
                </a:lnTo>
                <a:lnTo>
                  <a:pt x="845" y="647"/>
                </a:lnTo>
                <a:lnTo>
                  <a:pt x="819" y="658"/>
                </a:lnTo>
                <a:lnTo>
                  <a:pt x="787" y="665"/>
                </a:lnTo>
                <a:lnTo>
                  <a:pt x="767" y="667"/>
                </a:lnTo>
                <a:lnTo>
                  <a:pt x="743" y="668"/>
                </a:lnTo>
                <a:lnTo>
                  <a:pt x="717" y="668"/>
                </a:lnTo>
                <a:lnTo>
                  <a:pt x="693" y="670"/>
                </a:lnTo>
                <a:lnTo>
                  <a:pt x="670" y="670"/>
                </a:lnTo>
                <a:lnTo>
                  <a:pt x="652" y="670"/>
                </a:lnTo>
                <a:lnTo>
                  <a:pt x="639" y="670"/>
                </a:lnTo>
                <a:lnTo>
                  <a:pt x="635" y="670"/>
                </a:lnTo>
                <a:lnTo>
                  <a:pt x="635" y="611"/>
                </a:lnTo>
                <a:lnTo>
                  <a:pt x="719" y="581"/>
                </a:lnTo>
                <a:close/>
              </a:path>
            </a:pathLst>
          </a:custGeom>
          <a:solidFill>
            <a:schemeClr val="hlink"/>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a:lstStyle/>
          <a:p>
            <a:endParaRPr lang="fr-F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romenade">
  <a:themeElements>
    <a:clrScheme name="Promenad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Promenade">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Promenade">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0</TotalTime>
  <Words>779</Words>
  <Application>Microsoft Office PowerPoint</Application>
  <PresentationFormat>Affichage à l'écran (4:3)</PresentationFormat>
  <Paragraphs>183</Paragraphs>
  <Slides>29</Slides>
  <Notes>0</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29</vt:i4>
      </vt:variant>
    </vt:vector>
  </HeadingPairs>
  <TitlesOfParts>
    <vt:vector size="31" baseType="lpstr">
      <vt:lpstr>Promenade</vt:lpstr>
      <vt:lpstr>CS ChemDraw Drawing</vt:lpstr>
      <vt:lpstr>       Université  de A. Mira Bejaia</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Bonjour tout le          monde</dc:title>
  <dc:creator>farid</dc:creator>
  <cp:lastModifiedBy>Amar</cp:lastModifiedBy>
  <cp:revision>267</cp:revision>
  <dcterms:created xsi:type="dcterms:W3CDTF">2011-06-19T14:10:32Z</dcterms:created>
  <dcterms:modified xsi:type="dcterms:W3CDTF">2017-11-13T18:57:09Z</dcterms:modified>
</cp:coreProperties>
</file>