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sldIdLst>
    <p:sldId id="272" r:id="rId2"/>
    <p:sldId id="256" r:id="rId3"/>
    <p:sldId id="273" r:id="rId4"/>
    <p:sldId id="257" r:id="rId5"/>
    <p:sldId id="258" r:id="rId6"/>
    <p:sldId id="259" r:id="rId7"/>
    <p:sldId id="260" r:id="rId8"/>
    <p:sldId id="276" r:id="rId9"/>
    <p:sldId id="274" r:id="rId10"/>
    <p:sldId id="262" r:id="rId11"/>
    <p:sldId id="263" r:id="rId12"/>
    <p:sldId id="275" r:id="rId13"/>
  </p:sldIdLst>
  <p:sldSz cx="12801600" cy="9601200" type="A3"/>
  <p:notesSz cx="6735763" cy="9866313"/>
  <p:defaultTextStyle>
    <a:defPPr>
      <a:defRPr lang="fr-FR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1A2"/>
    <a:srgbClr val="FECFA0"/>
    <a:srgbClr val="1C80A4"/>
    <a:srgbClr val="2D7AA9"/>
    <a:srgbClr val="FFCC66"/>
    <a:srgbClr val="F0E8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81" autoAdjust="0"/>
    <p:restoredTop sz="86377" autoAdjust="0"/>
  </p:normalViewPr>
  <p:slideViewPr>
    <p:cSldViewPr>
      <p:cViewPr varScale="1">
        <p:scale>
          <a:sx n="66" d="100"/>
          <a:sy n="66" d="100"/>
        </p:scale>
        <p:origin x="960" y="84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CF4AF3-2A8F-4BA4-8855-305066C8E42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792A3A3-F47F-4C45-BDD0-282733F06932}">
      <dgm:prSet phldrT="[Texte]" custT="1"/>
      <dgm:spPr>
        <a:solidFill>
          <a:srgbClr val="FECFA0"/>
        </a:solidFill>
        <a:ln>
          <a:solidFill>
            <a:srgbClr val="FCD1A2"/>
          </a:solidFill>
        </a:ln>
      </dgm:spPr>
      <dgm:t>
        <a:bodyPr/>
        <a:lstStyle/>
        <a:p>
          <a:r>
            <a:rPr lang="fr-FR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Personnel administratif</a:t>
          </a:r>
        </a:p>
      </dgm:t>
    </dgm:pt>
    <dgm:pt modelId="{96DFB972-C821-4687-B3F4-D5CA1789EF6E}" type="parTrans" cxnId="{A77C757D-F199-423C-AA81-77ABEF72CC9B}">
      <dgm:prSet/>
      <dgm:spPr/>
      <dgm:t>
        <a:bodyPr/>
        <a:lstStyle/>
        <a:p>
          <a:endParaRPr lang="fr-FR"/>
        </a:p>
      </dgm:t>
    </dgm:pt>
    <dgm:pt modelId="{239C9C6C-1C73-4500-9AA8-E955DF9594B4}" type="sibTrans" cxnId="{A77C757D-F199-423C-AA81-77ABEF72CC9B}">
      <dgm:prSet/>
      <dgm:spPr/>
      <dgm:t>
        <a:bodyPr/>
        <a:lstStyle/>
        <a:p>
          <a:endParaRPr lang="fr-FR"/>
        </a:p>
      </dgm:t>
    </dgm:pt>
    <dgm:pt modelId="{54C85351-7DCE-4634-AC13-54F2557C2209}">
      <dgm:prSet phldrT="[Texte]" custT="1"/>
      <dgm:spPr>
        <a:solidFill>
          <a:srgbClr val="FECFA0">
            <a:alpha val="90000"/>
          </a:srgbClr>
        </a:solidFill>
        <a:ln>
          <a:solidFill>
            <a:srgbClr val="FCD1A2"/>
          </a:solidFill>
        </a:ln>
      </dgm:spPr>
      <dgm:t>
        <a:bodyPr/>
        <a:lstStyle/>
        <a:p>
          <a:r>
            <a:rPr lang="fr-FR" sz="2800" b="1" dirty="0" smtClean="0">
              <a:latin typeface="Times New Roman" pitchFamily="18" charset="0"/>
              <a:cs typeface="Times New Roman" pitchFamily="18" charset="0"/>
            </a:rPr>
            <a:t>77</a:t>
          </a:r>
          <a:endParaRPr lang="fr-FR" sz="2800" b="1" dirty="0">
            <a:latin typeface="Times New Roman" pitchFamily="18" charset="0"/>
            <a:cs typeface="Times New Roman" pitchFamily="18" charset="0"/>
          </a:endParaRPr>
        </a:p>
      </dgm:t>
    </dgm:pt>
    <dgm:pt modelId="{021FA7E2-490A-44CC-90A8-999AB52862E0}" type="parTrans" cxnId="{EE737F19-0883-4FDA-934A-25658971A8CE}">
      <dgm:prSet/>
      <dgm:spPr/>
      <dgm:t>
        <a:bodyPr/>
        <a:lstStyle/>
        <a:p>
          <a:endParaRPr lang="fr-FR"/>
        </a:p>
      </dgm:t>
    </dgm:pt>
    <dgm:pt modelId="{F7E37AAA-8A61-44A9-8CED-21686487238A}" type="sibTrans" cxnId="{EE737F19-0883-4FDA-934A-25658971A8CE}">
      <dgm:prSet/>
      <dgm:spPr/>
      <dgm:t>
        <a:bodyPr/>
        <a:lstStyle/>
        <a:p>
          <a:endParaRPr lang="fr-FR"/>
        </a:p>
      </dgm:t>
    </dgm:pt>
    <dgm:pt modelId="{0A1F8277-416C-4896-97BC-977B69B2FA88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Etudiants</a:t>
          </a:r>
        </a:p>
      </dgm:t>
    </dgm:pt>
    <dgm:pt modelId="{5C4DB265-06B2-44C7-9354-0AB4D521A393}" type="parTrans" cxnId="{276D66D3-884E-4AAF-95BD-EF9D44B37E97}">
      <dgm:prSet/>
      <dgm:spPr/>
      <dgm:t>
        <a:bodyPr/>
        <a:lstStyle/>
        <a:p>
          <a:endParaRPr lang="fr-FR"/>
        </a:p>
      </dgm:t>
    </dgm:pt>
    <dgm:pt modelId="{D4E88EB1-D14E-4E32-9D5E-F2BF1C8E9973}" type="sibTrans" cxnId="{276D66D3-884E-4AAF-95BD-EF9D44B37E97}">
      <dgm:prSet/>
      <dgm:spPr/>
      <dgm:t>
        <a:bodyPr/>
        <a:lstStyle/>
        <a:p>
          <a:endParaRPr lang="fr-FR"/>
        </a:p>
      </dgm:t>
    </dgm:pt>
    <dgm:pt modelId="{DBD358B4-2F63-4814-82C8-71DBE17EE628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2800" b="1" dirty="0" smtClean="0">
              <a:latin typeface="Times New Roman" pitchFamily="18" charset="0"/>
              <a:cs typeface="Times New Roman" pitchFamily="18" charset="0"/>
            </a:rPr>
            <a:t>Licence: 5443</a:t>
          </a:r>
          <a:endParaRPr lang="fr-FR" sz="2800" b="1" dirty="0">
            <a:latin typeface="Times New Roman" pitchFamily="18" charset="0"/>
            <a:cs typeface="Times New Roman" pitchFamily="18" charset="0"/>
          </a:endParaRPr>
        </a:p>
      </dgm:t>
    </dgm:pt>
    <dgm:pt modelId="{BEBCABE3-33EA-4DC0-8E81-44F163CDD613}" type="parTrans" cxnId="{83AC302A-6508-479E-B6FF-513EC58BA46A}">
      <dgm:prSet/>
      <dgm:spPr/>
      <dgm:t>
        <a:bodyPr/>
        <a:lstStyle/>
        <a:p>
          <a:endParaRPr lang="fr-FR"/>
        </a:p>
      </dgm:t>
    </dgm:pt>
    <dgm:pt modelId="{9FA11874-F392-45B5-B09F-46094F33F7CB}" type="sibTrans" cxnId="{83AC302A-6508-479E-B6FF-513EC58BA46A}">
      <dgm:prSet/>
      <dgm:spPr/>
      <dgm:t>
        <a:bodyPr/>
        <a:lstStyle/>
        <a:p>
          <a:endParaRPr lang="fr-FR"/>
        </a:p>
      </dgm:t>
    </dgm:pt>
    <dgm:pt modelId="{93B1F34E-6824-4D8B-9B08-F1AB89F6D293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2800" b="1" dirty="0" smtClean="0">
              <a:latin typeface="Times New Roman" pitchFamily="18" charset="0"/>
              <a:cs typeface="Times New Roman" pitchFamily="18" charset="0"/>
            </a:rPr>
            <a:t>Doctorat: </a:t>
          </a:r>
          <a:r>
            <a:rPr lang="fr-FR" sz="2800" b="1" dirty="0" smtClean="0">
              <a:latin typeface="Times New Roman" pitchFamily="18" charset="0"/>
              <a:cs typeface="Times New Roman" pitchFamily="18" charset="0"/>
            </a:rPr>
            <a:t>228</a:t>
          </a:r>
          <a:endParaRPr lang="fr-FR" sz="2800" b="1" dirty="0">
            <a:latin typeface="Times New Roman" pitchFamily="18" charset="0"/>
            <a:cs typeface="Times New Roman" pitchFamily="18" charset="0"/>
          </a:endParaRPr>
        </a:p>
      </dgm:t>
    </dgm:pt>
    <dgm:pt modelId="{9AD50E82-3C22-4C0C-AF5B-2762D2550FFC}" type="parTrans" cxnId="{732211FA-4D67-4D63-A94C-FB28F60DDDCB}">
      <dgm:prSet/>
      <dgm:spPr/>
      <dgm:t>
        <a:bodyPr/>
        <a:lstStyle/>
        <a:p>
          <a:endParaRPr lang="fr-FR"/>
        </a:p>
      </dgm:t>
    </dgm:pt>
    <dgm:pt modelId="{546A9671-C1D6-4A78-8D66-0513CC7A492C}" type="sibTrans" cxnId="{732211FA-4D67-4D63-A94C-FB28F60DDDCB}">
      <dgm:prSet/>
      <dgm:spPr/>
      <dgm:t>
        <a:bodyPr/>
        <a:lstStyle/>
        <a:p>
          <a:endParaRPr lang="fr-FR"/>
        </a:p>
      </dgm:t>
    </dgm:pt>
    <dgm:pt modelId="{5F27D0D9-4C64-4FA8-AE73-7A8C433CFF77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2800" b="1" dirty="0" smtClean="0">
              <a:latin typeface="Times New Roman" pitchFamily="18" charset="0"/>
              <a:cs typeface="Times New Roman" pitchFamily="18" charset="0"/>
            </a:rPr>
            <a:t>Master:   2008</a:t>
          </a:r>
          <a:endParaRPr lang="fr-FR" sz="2800" b="1" dirty="0">
            <a:latin typeface="Times New Roman" pitchFamily="18" charset="0"/>
            <a:cs typeface="Times New Roman" pitchFamily="18" charset="0"/>
          </a:endParaRPr>
        </a:p>
      </dgm:t>
    </dgm:pt>
    <dgm:pt modelId="{FFD944D5-A384-4781-A783-F15EAFCCB128}" type="parTrans" cxnId="{A8D3FEB2-F873-4766-A693-DC3DD91223B6}">
      <dgm:prSet/>
      <dgm:spPr/>
      <dgm:t>
        <a:bodyPr/>
        <a:lstStyle/>
        <a:p>
          <a:endParaRPr lang="fr-FR"/>
        </a:p>
      </dgm:t>
    </dgm:pt>
    <dgm:pt modelId="{55FDCD34-139E-4EE9-96A4-7B3BD0B9CCB5}" type="sibTrans" cxnId="{A8D3FEB2-F873-4766-A693-DC3DD91223B6}">
      <dgm:prSet/>
      <dgm:spPr/>
      <dgm:t>
        <a:bodyPr/>
        <a:lstStyle/>
        <a:p>
          <a:endParaRPr lang="fr-FR"/>
        </a:p>
      </dgm:t>
    </dgm:pt>
    <dgm:pt modelId="{DFFE390F-DF02-4A36-BB03-AB3BF21D90F5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256</a:t>
          </a:r>
          <a:endParaRPr lang="fr-FR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C809A88-EFE8-494B-A10A-77356E25E361}" type="sibTrans" cxnId="{0509B7F2-83C1-4959-ABB1-2FB7061E6032}">
      <dgm:prSet/>
      <dgm:spPr/>
      <dgm:t>
        <a:bodyPr/>
        <a:lstStyle/>
        <a:p>
          <a:endParaRPr lang="fr-FR"/>
        </a:p>
      </dgm:t>
    </dgm:pt>
    <dgm:pt modelId="{E1AC118E-8023-440E-BDB3-9B9050FC235E}" type="parTrans" cxnId="{0509B7F2-83C1-4959-ABB1-2FB7061E6032}">
      <dgm:prSet/>
      <dgm:spPr/>
      <dgm:t>
        <a:bodyPr/>
        <a:lstStyle/>
        <a:p>
          <a:endParaRPr lang="fr-FR"/>
        </a:p>
      </dgm:t>
    </dgm:pt>
    <dgm:pt modelId="{288238D6-3F2E-44FC-9705-F650C3ABC893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Personnel enseignant</a:t>
          </a:r>
          <a:endParaRPr lang="fr-FR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9F391ED-909A-44EC-ACC3-49F1F6DE6BB1}" type="sibTrans" cxnId="{CA4529F1-17AB-4428-82A7-618558F4DB21}">
      <dgm:prSet/>
      <dgm:spPr/>
      <dgm:t>
        <a:bodyPr/>
        <a:lstStyle/>
        <a:p>
          <a:endParaRPr lang="fr-FR"/>
        </a:p>
      </dgm:t>
    </dgm:pt>
    <dgm:pt modelId="{11E446E0-AE7D-4882-A1BF-0636E926717F}" type="parTrans" cxnId="{CA4529F1-17AB-4428-82A7-618558F4DB21}">
      <dgm:prSet/>
      <dgm:spPr/>
      <dgm:t>
        <a:bodyPr/>
        <a:lstStyle/>
        <a:p>
          <a:endParaRPr lang="fr-FR"/>
        </a:p>
      </dgm:t>
    </dgm:pt>
    <dgm:pt modelId="{3EA50C16-88F5-48B6-9D1A-7D3EDC571E74}">
      <dgm:prSet phldrT="[Texte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2800" b="1" dirty="0" smtClean="0">
              <a:latin typeface="Times New Roman" pitchFamily="18" charset="0"/>
              <a:cs typeface="Times New Roman" pitchFamily="18" charset="0"/>
            </a:rPr>
            <a:t>Total: </a:t>
          </a:r>
          <a:r>
            <a:rPr lang="fr-FR" sz="2800" b="1" dirty="0" smtClean="0">
              <a:latin typeface="Times New Roman" pitchFamily="18" charset="0"/>
              <a:cs typeface="Times New Roman" pitchFamily="18" charset="0"/>
            </a:rPr>
            <a:t>7679</a:t>
          </a:r>
          <a:endParaRPr lang="fr-FR" sz="2800" b="1" dirty="0">
            <a:latin typeface="Times New Roman" pitchFamily="18" charset="0"/>
            <a:cs typeface="Times New Roman" pitchFamily="18" charset="0"/>
          </a:endParaRPr>
        </a:p>
      </dgm:t>
    </dgm:pt>
    <dgm:pt modelId="{6F4ECE96-3490-49A3-B85E-A27C10C898A9}" type="parTrans" cxnId="{DFAB429F-C49E-43C0-B59F-66088179FA3A}">
      <dgm:prSet/>
      <dgm:spPr/>
      <dgm:t>
        <a:bodyPr/>
        <a:lstStyle/>
        <a:p>
          <a:endParaRPr lang="fr-FR"/>
        </a:p>
      </dgm:t>
    </dgm:pt>
    <dgm:pt modelId="{298A41E0-3470-41BC-83AF-DD77CAA78093}" type="sibTrans" cxnId="{DFAB429F-C49E-43C0-B59F-66088179FA3A}">
      <dgm:prSet/>
      <dgm:spPr/>
      <dgm:t>
        <a:bodyPr/>
        <a:lstStyle/>
        <a:p>
          <a:endParaRPr lang="fr-FR"/>
        </a:p>
      </dgm:t>
    </dgm:pt>
    <dgm:pt modelId="{6F5FD63C-59B2-4A8D-8047-84C9396820E2}" type="pres">
      <dgm:prSet presAssocID="{3BCF4AF3-2A8F-4BA4-8855-305066C8E4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CB79E77-28E0-4F5A-82E3-547560340A99}" type="pres">
      <dgm:prSet presAssocID="{288238D6-3F2E-44FC-9705-F650C3ABC893}" presName="composite" presStyleCnt="0"/>
      <dgm:spPr/>
    </dgm:pt>
    <dgm:pt modelId="{1F013C9D-B371-4493-BB3A-199C96191B17}" type="pres">
      <dgm:prSet presAssocID="{288238D6-3F2E-44FC-9705-F650C3ABC893}" presName="parentText" presStyleLbl="alignNode1" presStyleIdx="0" presStyleCnt="3" custScaleX="12188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0C3D764-69E9-4F1F-917E-B9E481BC16AA}" type="pres">
      <dgm:prSet presAssocID="{288238D6-3F2E-44FC-9705-F650C3ABC893}" presName="descendantText" presStyleLbl="alignAcc1" presStyleIdx="0" presStyleCnt="3" custScaleX="75629" custLinFactNeighborX="1453" custLinFactNeighborY="17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FAA59D-6E28-47F3-AD2A-CC6AC8047A7D}" type="pres">
      <dgm:prSet presAssocID="{89F391ED-909A-44EC-ACC3-49F1F6DE6BB1}" presName="sp" presStyleCnt="0"/>
      <dgm:spPr/>
    </dgm:pt>
    <dgm:pt modelId="{98280134-E2BF-47A5-8A69-43529F5F2871}" type="pres">
      <dgm:prSet presAssocID="{9792A3A3-F47F-4C45-BDD0-282733F06932}" presName="composite" presStyleCnt="0"/>
      <dgm:spPr/>
    </dgm:pt>
    <dgm:pt modelId="{A0169B89-48FA-4157-8EAC-C581BF4090F5}" type="pres">
      <dgm:prSet presAssocID="{9792A3A3-F47F-4C45-BDD0-282733F06932}" presName="parentText" presStyleLbl="alignNode1" presStyleIdx="1" presStyleCnt="3" custScaleX="16319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36A3072-B6DA-4E82-9236-DC2E6350D992}" type="pres">
      <dgm:prSet presAssocID="{9792A3A3-F47F-4C45-BDD0-282733F06932}" presName="descendantText" presStyleLbl="alignAcc1" presStyleIdx="1" presStyleCnt="3" custScaleX="7927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BC1BF6-59D6-4C73-AEEE-2426E4ED0FF0}" type="pres">
      <dgm:prSet presAssocID="{239C9C6C-1C73-4500-9AA8-E955DF9594B4}" presName="sp" presStyleCnt="0"/>
      <dgm:spPr/>
    </dgm:pt>
    <dgm:pt modelId="{93C1CF66-13F2-42DC-9AC5-48590823F920}" type="pres">
      <dgm:prSet presAssocID="{0A1F8277-416C-4896-97BC-977B69B2FA88}" presName="composite" presStyleCnt="0"/>
      <dgm:spPr/>
    </dgm:pt>
    <dgm:pt modelId="{9FCBCE84-8322-414A-8B10-DD91F8B4B967}" type="pres">
      <dgm:prSet presAssocID="{0A1F8277-416C-4896-97BC-977B69B2FA88}" presName="parentText" presStyleLbl="alignNode1" presStyleIdx="2" presStyleCnt="3" custScaleX="12341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816754B-EED5-44E0-8738-9F9AECDB11D7}" type="pres">
      <dgm:prSet presAssocID="{0A1F8277-416C-4896-97BC-977B69B2FA88}" presName="descendantText" presStyleLbl="alignAcc1" presStyleIdx="2" presStyleCnt="3" custScaleX="93807" custScaleY="149086" custLinFactNeighborX="1364" custLinFactNeighborY="221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509B7F2-83C1-4959-ABB1-2FB7061E6032}" srcId="{288238D6-3F2E-44FC-9705-F650C3ABC893}" destId="{DFFE390F-DF02-4A36-BB03-AB3BF21D90F5}" srcOrd="0" destOrd="0" parTransId="{E1AC118E-8023-440E-BDB3-9B9050FC235E}" sibTransId="{CC809A88-EFE8-494B-A10A-77356E25E361}"/>
    <dgm:cxn modelId="{3394E261-1974-4513-AF78-7A47FACC2922}" type="presOf" srcId="{3BCF4AF3-2A8F-4BA4-8855-305066C8E42B}" destId="{6F5FD63C-59B2-4A8D-8047-84C9396820E2}" srcOrd="0" destOrd="0" presId="urn:microsoft.com/office/officeart/2005/8/layout/chevron2"/>
    <dgm:cxn modelId="{DFAB429F-C49E-43C0-B59F-66088179FA3A}" srcId="{0A1F8277-416C-4896-97BC-977B69B2FA88}" destId="{3EA50C16-88F5-48B6-9D1A-7D3EDC571E74}" srcOrd="3" destOrd="0" parTransId="{6F4ECE96-3490-49A3-B85E-A27C10C898A9}" sibTransId="{298A41E0-3470-41BC-83AF-DD77CAA78093}"/>
    <dgm:cxn modelId="{276D66D3-884E-4AAF-95BD-EF9D44B37E97}" srcId="{3BCF4AF3-2A8F-4BA4-8855-305066C8E42B}" destId="{0A1F8277-416C-4896-97BC-977B69B2FA88}" srcOrd="2" destOrd="0" parTransId="{5C4DB265-06B2-44C7-9354-0AB4D521A393}" sibTransId="{D4E88EB1-D14E-4E32-9D5E-F2BF1C8E9973}"/>
    <dgm:cxn modelId="{EE737F19-0883-4FDA-934A-25658971A8CE}" srcId="{9792A3A3-F47F-4C45-BDD0-282733F06932}" destId="{54C85351-7DCE-4634-AC13-54F2557C2209}" srcOrd="0" destOrd="0" parTransId="{021FA7E2-490A-44CC-90A8-999AB52862E0}" sibTransId="{F7E37AAA-8A61-44A9-8CED-21686487238A}"/>
    <dgm:cxn modelId="{D2A4AF32-7305-48DC-B0E0-2A2541587C2C}" type="presOf" srcId="{0A1F8277-416C-4896-97BC-977B69B2FA88}" destId="{9FCBCE84-8322-414A-8B10-DD91F8B4B967}" srcOrd="0" destOrd="0" presId="urn:microsoft.com/office/officeart/2005/8/layout/chevron2"/>
    <dgm:cxn modelId="{DDBEDC2A-F1DF-488E-8DC5-7747C9B299A7}" type="presOf" srcId="{93B1F34E-6824-4D8B-9B08-F1AB89F6D293}" destId="{1816754B-EED5-44E0-8738-9F9AECDB11D7}" srcOrd="0" destOrd="2" presId="urn:microsoft.com/office/officeart/2005/8/layout/chevron2"/>
    <dgm:cxn modelId="{9051B2D2-ED69-490B-ABA4-E3FEFC1EE219}" type="presOf" srcId="{DFFE390F-DF02-4A36-BB03-AB3BF21D90F5}" destId="{70C3D764-69E9-4F1F-917E-B9E481BC16AA}" srcOrd="0" destOrd="0" presId="urn:microsoft.com/office/officeart/2005/8/layout/chevron2"/>
    <dgm:cxn modelId="{83AC302A-6508-479E-B6FF-513EC58BA46A}" srcId="{0A1F8277-416C-4896-97BC-977B69B2FA88}" destId="{DBD358B4-2F63-4814-82C8-71DBE17EE628}" srcOrd="0" destOrd="0" parTransId="{BEBCABE3-33EA-4DC0-8E81-44F163CDD613}" sibTransId="{9FA11874-F392-45B5-B09F-46094F33F7CB}"/>
    <dgm:cxn modelId="{CA4529F1-17AB-4428-82A7-618558F4DB21}" srcId="{3BCF4AF3-2A8F-4BA4-8855-305066C8E42B}" destId="{288238D6-3F2E-44FC-9705-F650C3ABC893}" srcOrd="0" destOrd="0" parTransId="{11E446E0-AE7D-4882-A1BF-0636E926717F}" sibTransId="{89F391ED-909A-44EC-ACC3-49F1F6DE6BB1}"/>
    <dgm:cxn modelId="{FE0F7323-7EE9-4AA3-B4D1-F25953929196}" type="presOf" srcId="{54C85351-7DCE-4634-AC13-54F2557C2209}" destId="{536A3072-B6DA-4E82-9236-DC2E6350D992}" srcOrd="0" destOrd="0" presId="urn:microsoft.com/office/officeart/2005/8/layout/chevron2"/>
    <dgm:cxn modelId="{A8D3FEB2-F873-4766-A693-DC3DD91223B6}" srcId="{0A1F8277-416C-4896-97BC-977B69B2FA88}" destId="{5F27D0D9-4C64-4FA8-AE73-7A8C433CFF77}" srcOrd="1" destOrd="0" parTransId="{FFD944D5-A384-4781-A783-F15EAFCCB128}" sibTransId="{55FDCD34-139E-4EE9-96A4-7B3BD0B9CCB5}"/>
    <dgm:cxn modelId="{B75BDAEC-9B6F-416D-87B9-60DF5CA020EB}" type="presOf" srcId="{5F27D0D9-4C64-4FA8-AE73-7A8C433CFF77}" destId="{1816754B-EED5-44E0-8738-9F9AECDB11D7}" srcOrd="0" destOrd="1" presId="urn:microsoft.com/office/officeart/2005/8/layout/chevron2"/>
    <dgm:cxn modelId="{732211FA-4D67-4D63-A94C-FB28F60DDDCB}" srcId="{0A1F8277-416C-4896-97BC-977B69B2FA88}" destId="{93B1F34E-6824-4D8B-9B08-F1AB89F6D293}" srcOrd="2" destOrd="0" parTransId="{9AD50E82-3C22-4C0C-AF5B-2762D2550FFC}" sibTransId="{546A9671-C1D6-4A78-8D66-0513CC7A492C}"/>
    <dgm:cxn modelId="{55C0931B-B9E3-4F52-A2C5-354F50C8A4DE}" type="presOf" srcId="{DBD358B4-2F63-4814-82C8-71DBE17EE628}" destId="{1816754B-EED5-44E0-8738-9F9AECDB11D7}" srcOrd="0" destOrd="0" presId="urn:microsoft.com/office/officeart/2005/8/layout/chevron2"/>
    <dgm:cxn modelId="{58FE0F63-03A1-49CD-BC38-64BA63E3C9E8}" type="presOf" srcId="{288238D6-3F2E-44FC-9705-F650C3ABC893}" destId="{1F013C9D-B371-4493-BB3A-199C96191B17}" srcOrd="0" destOrd="0" presId="urn:microsoft.com/office/officeart/2005/8/layout/chevron2"/>
    <dgm:cxn modelId="{E783D6C8-2CA0-47AC-BFB5-DD4CF5FD7FCD}" type="presOf" srcId="{3EA50C16-88F5-48B6-9D1A-7D3EDC571E74}" destId="{1816754B-EED5-44E0-8738-9F9AECDB11D7}" srcOrd="0" destOrd="3" presId="urn:microsoft.com/office/officeart/2005/8/layout/chevron2"/>
    <dgm:cxn modelId="{A77C757D-F199-423C-AA81-77ABEF72CC9B}" srcId="{3BCF4AF3-2A8F-4BA4-8855-305066C8E42B}" destId="{9792A3A3-F47F-4C45-BDD0-282733F06932}" srcOrd="1" destOrd="0" parTransId="{96DFB972-C821-4687-B3F4-D5CA1789EF6E}" sibTransId="{239C9C6C-1C73-4500-9AA8-E955DF9594B4}"/>
    <dgm:cxn modelId="{8BFAC370-8835-4A85-BCD5-4CEE9795F192}" type="presOf" srcId="{9792A3A3-F47F-4C45-BDD0-282733F06932}" destId="{A0169B89-48FA-4157-8EAC-C581BF4090F5}" srcOrd="0" destOrd="0" presId="urn:microsoft.com/office/officeart/2005/8/layout/chevron2"/>
    <dgm:cxn modelId="{71922319-42B6-4E2A-9C59-662E6E3A22B3}" type="presParOf" srcId="{6F5FD63C-59B2-4A8D-8047-84C9396820E2}" destId="{BCB79E77-28E0-4F5A-82E3-547560340A99}" srcOrd="0" destOrd="0" presId="urn:microsoft.com/office/officeart/2005/8/layout/chevron2"/>
    <dgm:cxn modelId="{DCAF3BDE-9DE5-4DAF-9EFB-0040BDF91C00}" type="presParOf" srcId="{BCB79E77-28E0-4F5A-82E3-547560340A99}" destId="{1F013C9D-B371-4493-BB3A-199C96191B17}" srcOrd="0" destOrd="0" presId="urn:microsoft.com/office/officeart/2005/8/layout/chevron2"/>
    <dgm:cxn modelId="{5F150E1F-B6FC-4E32-9AD4-D92A5F0C3749}" type="presParOf" srcId="{BCB79E77-28E0-4F5A-82E3-547560340A99}" destId="{70C3D764-69E9-4F1F-917E-B9E481BC16AA}" srcOrd="1" destOrd="0" presId="urn:microsoft.com/office/officeart/2005/8/layout/chevron2"/>
    <dgm:cxn modelId="{9402C4F9-88D5-490C-B850-BDABBC7CA9D4}" type="presParOf" srcId="{6F5FD63C-59B2-4A8D-8047-84C9396820E2}" destId="{40FAA59D-6E28-47F3-AD2A-CC6AC8047A7D}" srcOrd="1" destOrd="0" presId="urn:microsoft.com/office/officeart/2005/8/layout/chevron2"/>
    <dgm:cxn modelId="{C76195D8-9F10-47AC-9724-95A3391C1EC3}" type="presParOf" srcId="{6F5FD63C-59B2-4A8D-8047-84C9396820E2}" destId="{98280134-E2BF-47A5-8A69-43529F5F2871}" srcOrd="2" destOrd="0" presId="urn:microsoft.com/office/officeart/2005/8/layout/chevron2"/>
    <dgm:cxn modelId="{E772D12A-AED5-4406-B051-E7F0EBADA6B9}" type="presParOf" srcId="{98280134-E2BF-47A5-8A69-43529F5F2871}" destId="{A0169B89-48FA-4157-8EAC-C581BF4090F5}" srcOrd="0" destOrd="0" presId="urn:microsoft.com/office/officeart/2005/8/layout/chevron2"/>
    <dgm:cxn modelId="{7353E909-8018-49B1-901F-FFD8DB8838CB}" type="presParOf" srcId="{98280134-E2BF-47A5-8A69-43529F5F2871}" destId="{536A3072-B6DA-4E82-9236-DC2E6350D992}" srcOrd="1" destOrd="0" presId="urn:microsoft.com/office/officeart/2005/8/layout/chevron2"/>
    <dgm:cxn modelId="{E971D061-31DB-41E2-BA12-EB4AFFA5D43C}" type="presParOf" srcId="{6F5FD63C-59B2-4A8D-8047-84C9396820E2}" destId="{3FBC1BF6-59D6-4C73-AEEE-2426E4ED0FF0}" srcOrd="3" destOrd="0" presId="urn:microsoft.com/office/officeart/2005/8/layout/chevron2"/>
    <dgm:cxn modelId="{A49196E1-BBE8-4BB3-800C-5C4CFFFF1C55}" type="presParOf" srcId="{6F5FD63C-59B2-4A8D-8047-84C9396820E2}" destId="{93C1CF66-13F2-42DC-9AC5-48590823F920}" srcOrd="4" destOrd="0" presId="urn:microsoft.com/office/officeart/2005/8/layout/chevron2"/>
    <dgm:cxn modelId="{30267824-3DAD-4312-A2F3-B5913B2B9148}" type="presParOf" srcId="{93C1CF66-13F2-42DC-9AC5-48590823F920}" destId="{9FCBCE84-8322-414A-8B10-DD91F8B4B967}" srcOrd="0" destOrd="0" presId="urn:microsoft.com/office/officeart/2005/8/layout/chevron2"/>
    <dgm:cxn modelId="{001CF2AA-381C-4B43-AB86-F9F8E84B0CD8}" type="presParOf" srcId="{93C1CF66-13F2-42DC-9AC5-48590823F920}" destId="{1816754B-EED5-44E0-8738-9F9AECDB11D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0A35AC-6C78-49FB-851F-19AF0EC272A6}" type="doc">
      <dgm:prSet loTypeId="urn:microsoft.com/office/officeart/2005/8/layout/hierarchy1" loCatId="hierarchy" qsTypeId="urn:microsoft.com/office/officeart/2005/8/quickstyle/3d4" qsCatId="3D" csTypeId="urn:microsoft.com/office/officeart/2005/8/colors/accent1_3" csCatId="accent1" phldr="1"/>
      <dgm:spPr/>
      <dgm:t>
        <a:bodyPr/>
        <a:lstStyle/>
        <a:p>
          <a:endParaRPr lang="fr-FR"/>
        </a:p>
      </dgm:t>
    </dgm:pt>
    <dgm:pt modelId="{AD21BC96-70F4-4DF9-A678-D1D520854B14}">
      <dgm:prSet phldrT="[Texte]" custT="1"/>
      <dgm:spPr/>
      <dgm:t>
        <a:bodyPr/>
        <a:lstStyle/>
        <a:p>
          <a:r>
            <a:rPr lang="fr-FR" sz="2000" b="1" dirty="0" smtClean="0"/>
            <a:t>Doyen</a:t>
          </a:r>
          <a:endParaRPr lang="fr-FR" sz="2000" b="1" dirty="0"/>
        </a:p>
      </dgm:t>
    </dgm:pt>
    <dgm:pt modelId="{28951BD2-1116-4EF2-8693-7C196EC2BE3F}" type="parTrans" cxnId="{8F25B2DE-7678-4B2B-9DB7-B9F3F7E1082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2E733AA-0998-4E14-BB78-A1BB3521D6C0}" type="sibTrans" cxnId="{8F25B2DE-7678-4B2B-9DB7-B9F3F7E10825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0713F86E-ED70-4CCC-9557-1A329BCFCEED}">
      <dgm:prSet phldrT="[Texte]" custT="1"/>
      <dgm:spPr/>
      <dgm:t>
        <a:bodyPr/>
        <a:lstStyle/>
        <a:p>
          <a:r>
            <a:rPr lang="fr-FR" sz="1800" b="1" dirty="0" smtClean="0"/>
            <a:t>Vice doyen chargé des études et des questions liées aux étudiants</a:t>
          </a:r>
          <a:endParaRPr lang="fr-FR" sz="1800" b="1" dirty="0"/>
        </a:p>
      </dgm:t>
    </dgm:pt>
    <dgm:pt modelId="{C4ACD3CB-3178-4AC9-9F33-5597DCD063F7}" type="parTrans" cxnId="{4D94E48D-3916-4131-A343-1F101F7ECA19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5038E0D0-64E0-46F9-A461-9DA5E6D989FA}" type="sibTrans" cxnId="{4D94E48D-3916-4131-A343-1F101F7ECA19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04991A4-2D60-4B0C-9BD8-DC8AA716A5C8}">
      <dgm:prSet phldrT="[Texte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fr-FR" sz="1800" b="1" dirty="0" smtClean="0"/>
            <a:t>Chef de département des Sciences</a:t>
          </a:r>
          <a:r>
            <a:rPr lang="fr-FR" sz="1500" b="1" dirty="0" smtClean="0"/>
            <a:t> </a:t>
          </a:r>
          <a:r>
            <a:rPr lang="fr-FR" sz="1800" b="1" dirty="0" smtClean="0"/>
            <a:t>Economiques</a:t>
          </a:r>
          <a:endParaRPr lang="fr-FR" sz="1800" b="1" dirty="0"/>
        </a:p>
      </dgm:t>
    </dgm:pt>
    <dgm:pt modelId="{E9BE45BE-6DE6-4256-9AAC-C70D21FB6615}" type="parTrans" cxnId="{EFBDA7AE-825F-4C5C-9256-4B7851C40AB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4392159-9D68-4726-9CE0-FB63172B6EDC}" type="sibTrans" cxnId="{EFBDA7AE-825F-4C5C-9256-4B7851C40ABF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55EB487-F009-47BE-8BF4-B1B6C5C0B32B}">
      <dgm:prSet phldrT="[Texte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1800" b="1" dirty="0" smtClean="0"/>
            <a:t>Chef de département des  Sciences de Gestion</a:t>
          </a:r>
          <a:endParaRPr lang="fr-FR" sz="1800" b="1" dirty="0"/>
        </a:p>
      </dgm:t>
    </dgm:pt>
    <dgm:pt modelId="{6511C4CD-B559-4A5E-9F75-6B50F6248755}" type="parTrans" cxnId="{A81D1020-EFB0-4042-B237-3299F611C1BB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845092E8-A4BE-400D-AE69-56BF8BB8A7AF}" type="sibTrans" cxnId="{A81D1020-EFB0-4042-B237-3299F611C1BB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643244C6-B657-4249-BC05-4A126AD954D6}">
      <dgm:prSet phldrT="[Texte]" custT="1"/>
      <dgm:spPr/>
      <dgm:t>
        <a:bodyPr/>
        <a:lstStyle/>
        <a:p>
          <a:r>
            <a:rPr lang="fr-FR" sz="1700" b="1" dirty="0" smtClean="0"/>
            <a:t>Vice doyen chargé de la </a:t>
          </a:r>
          <a:r>
            <a:rPr lang="fr-FR" sz="1700" b="1" dirty="0" smtClean="0"/>
            <a:t>post-graduation, </a:t>
          </a:r>
          <a:r>
            <a:rPr lang="fr-FR" sz="1700" b="1" dirty="0" smtClean="0"/>
            <a:t>de la recherche scientifique et des relations extérieures</a:t>
          </a:r>
          <a:endParaRPr lang="fr-FR" sz="1700" b="1" dirty="0"/>
        </a:p>
      </dgm:t>
    </dgm:pt>
    <dgm:pt modelId="{E5308A61-2FD2-4E91-BB06-AEFA4CE91C9C}" type="parTrans" cxnId="{13260B44-AA65-482E-9811-BB92CA722643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1189EB79-DCFD-4F46-9678-9E820006BCED}" type="sibTrans" cxnId="{13260B44-AA65-482E-9811-BB92CA722643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A3E0167-17C7-49C4-A476-1816D063579B}">
      <dgm:prSet custT="1"/>
      <dgm:spPr/>
      <dgm:t>
        <a:bodyPr/>
        <a:lstStyle/>
        <a:p>
          <a:r>
            <a:rPr lang="fr-FR" sz="1900" b="1" dirty="0" smtClean="0"/>
            <a:t>Secrétaire Général</a:t>
          </a:r>
          <a:endParaRPr lang="fr-FR" sz="1900" b="1" dirty="0"/>
        </a:p>
      </dgm:t>
    </dgm:pt>
    <dgm:pt modelId="{6B9841FF-8579-4D20-A8EC-A1A03A486ADF}" type="parTrans" cxnId="{04093495-81EF-4301-ADFA-12C01E04D627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B0F0FC23-95D1-4DE9-A727-1EBA8ED40C96}" type="sibTrans" cxnId="{04093495-81EF-4301-ADFA-12C01E04D627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85059E7F-62C3-4961-A987-C70FB659247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1800" b="1" dirty="0" smtClean="0"/>
            <a:t>Chef de département des enseignements de base pour le domaine SEGC</a:t>
          </a:r>
          <a:endParaRPr lang="fr-FR" sz="1800" b="1" dirty="0"/>
        </a:p>
      </dgm:t>
    </dgm:pt>
    <dgm:pt modelId="{147D89FB-CB54-432C-9113-BCC03808A45F}" type="parTrans" cxnId="{AC64C3D8-9232-4E26-B0E8-23DFCED9D8AA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059696A0-657D-4F52-BC92-2A54E340F7AA}" type="sibTrans" cxnId="{AC64C3D8-9232-4E26-B0E8-23DFCED9D8AA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E2D15A10-E40B-4390-B1E8-1A052CCCD6E7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1800" b="1" dirty="0" smtClean="0"/>
            <a:t>Chef de département des Sciences Commerciales</a:t>
          </a:r>
          <a:endParaRPr lang="fr-FR" sz="1800" b="1" dirty="0"/>
        </a:p>
      </dgm:t>
    </dgm:pt>
    <dgm:pt modelId="{167556C8-CD0E-4AE1-8742-13A38DEAF392}" type="parTrans" cxnId="{5F6774CF-AE2D-438C-BD17-D0A28D16D91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A2D82B14-10C8-42DE-96B2-86BD35F0DB20}" type="sibTrans" cxnId="{5F6774CF-AE2D-438C-BD17-D0A28D16D912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2ED51DA9-5228-4D1D-95FB-B74FEEF73D3F}">
      <dgm:prSet custT="1"/>
      <dgm:spPr/>
      <dgm:t>
        <a:bodyPr/>
        <a:lstStyle/>
        <a:p>
          <a:r>
            <a:rPr lang="fr-FR" sz="1900" b="1" dirty="0" smtClean="0"/>
            <a:t>Responsable de la bibliothèque</a:t>
          </a:r>
          <a:endParaRPr lang="fr-FR" sz="1900" b="1" dirty="0"/>
        </a:p>
      </dgm:t>
    </dgm:pt>
    <dgm:pt modelId="{622DF858-5DC2-474C-8192-B4A6D20D1487}" type="parTrans" cxnId="{F763858F-4A39-4714-A510-024718AE2319}">
      <dgm:prSet/>
      <dgm:spPr/>
      <dgm:t>
        <a:bodyPr/>
        <a:lstStyle/>
        <a:p>
          <a:endParaRPr lang="fr-FR"/>
        </a:p>
      </dgm:t>
    </dgm:pt>
    <dgm:pt modelId="{F13B831B-03BC-474A-AD55-930431F03C07}" type="sibTrans" cxnId="{F763858F-4A39-4714-A510-024718AE2319}">
      <dgm:prSet/>
      <dgm:spPr/>
      <dgm:t>
        <a:bodyPr/>
        <a:lstStyle/>
        <a:p>
          <a:endParaRPr lang="fr-FR"/>
        </a:p>
      </dgm:t>
    </dgm:pt>
    <dgm:pt modelId="{7933008A-B427-49B6-9955-0E39AFADC461}" type="pres">
      <dgm:prSet presAssocID="{270A35AC-6C78-49FB-851F-19AF0EC272A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F7E7536C-F83E-4A86-9C2E-3504012D7FFE}" type="pres">
      <dgm:prSet presAssocID="{AD21BC96-70F4-4DF9-A678-D1D520854B14}" presName="hierRoot1" presStyleCnt="0"/>
      <dgm:spPr/>
    </dgm:pt>
    <dgm:pt modelId="{67F86626-93E2-4962-BC12-73BF80E5D1DB}" type="pres">
      <dgm:prSet presAssocID="{AD21BC96-70F4-4DF9-A678-D1D520854B14}" presName="composite" presStyleCnt="0"/>
      <dgm:spPr/>
    </dgm:pt>
    <dgm:pt modelId="{DEB1F54E-A381-4168-AB14-F3C3967C0044}" type="pres">
      <dgm:prSet presAssocID="{AD21BC96-70F4-4DF9-A678-D1D520854B14}" presName="background" presStyleLbl="node0" presStyleIdx="0" presStyleCnt="1"/>
      <dgm:spPr/>
    </dgm:pt>
    <dgm:pt modelId="{ED1A4171-64C7-41A2-8A9B-BA0F0957C5A2}" type="pres">
      <dgm:prSet presAssocID="{AD21BC96-70F4-4DF9-A678-D1D520854B14}" presName="text" presStyleLbl="fgAcc0" presStyleIdx="0" presStyleCnt="1" custLinFactNeighborX="-16068" custLinFactNeighborY="-3349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D31B5E67-57AB-47A4-9391-734F4B3AD71A}" type="pres">
      <dgm:prSet presAssocID="{AD21BC96-70F4-4DF9-A678-D1D520854B14}" presName="hierChild2" presStyleCnt="0"/>
      <dgm:spPr/>
    </dgm:pt>
    <dgm:pt modelId="{5C784065-81F2-4B90-83E6-906950698ED7}" type="pres">
      <dgm:prSet presAssocID="{6B9841FF-8579-4D20-A8EC-A1A03A486ADF}" presName="Name10" presStyleLbl="parChTrans1D2" presStyleIdx="0" presStyleCnt="4"/>
      <dgm:spPr/>
      <dgm:t>
        <a:bodyPr/>
        <a:lstStyle/>
        <a:p>
          <a:endParaRPr lang="fr-FR"/>
        </a:p>
      </dgm:t>
    </dgm:pt>
    <dgm:pt modelId="{EAB24603-0F24-4693-B8D4-D0FD6BB5C774}" type="pres">
      <dgm:prSet presAssocID="{EA3E0167-17C7-49C4-A476-1816D063579B}" presName="hierRoot2" presStyleCnt="0"/>
      <dgm:spPr/>
    </dgm:pt>
    <dgm:pt modelId="{C112A124-FFA0-4CD7-9F7E-3ED6F3F33D53}" type="pres">
      <dgm:prSet presAssocID="{EA3E0167-17C7-49C4-A476-1816D063579B}" presName="composite2" presStyleCnt="0"/>
      <dgm:spPr/>
    </dgm:pt>
    <dgm:pt modelId="{C88DCBD7-0BDC-4517-8AD7-E980DA92F718}" type="pres">
      <dgm:prSet presAssocID="{EA3E0167-17C7-49C4-A476-1816D063579B}" presName="background2" presStyleLbl="node2" presStyleIdx="0" presStyleCnt="4"/>
      <dgm:spPr/>
    </dgm:pt>
    <dgm:pt modelId="{79EE392E-6989-48FC-8A6C-0A8D492DF7FA}" type="pres">
      <dgm:prSet presAssocID="{EA3E0167-17C7-49C4-A476-1816D063579B}" presName="text2" presStyleLbl="fgAcc2" presStyleIdx="0" presStyleCnt="4" custLinFactNeighborX="-53473" custLinFactNeighborY="-2038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43316D2A-1244-45B4-9BDB-C848AB5592E4}" type="pres">
      <dgm:prSet presAssocID="{EA3E0167-17C7-49C4-A476-1816D063579B}" presName="hierChild3" presStyleCnt="0"/>
      <dgm:spPr/>
    </dgm:pt>
    <dgm:pt modelId="{18EFEF9D-45E2-44B0-8F00-FB3633802899}" type="pres">
      <dgm:prSet presAssocID="{C4ACD3CB-3178-4AC9-9F33-5597DCD063F7}" presName="Name10" presStyleLbl="parChTrans1D2" presStyleIdx="1" presStyleCnt="4"/>
      <dgm:spPr/>
      <dgm:t>
        <a:bodyPr/>
        <a:lstStyle/>
        <a:p>
          <a:endParaRPr lang="fr-FR"/>
        </a:p>
      </dgm:t>
    </dgm:pt>
    <dgm:pt modelId="{28051245-D8BC-4221-B327-F9B7788EC425}" type="pres">
      <dgm:prSet presAssocID="{0713F86E-ED70-4CCC-9557-1A329BCFCEED}" presName="hierRoot2" presStyleCnt="0"/>
      <dgm:spPr/>
    </dgm:pt>
    <dgm:pt modelId="{85956955-18FB-495F-A044-E513B954AA8F}" type="pres">
      <dgm:prSet presAssocID="{0713F86E-ED70-4CCC-9557-1A329BCFCEED}" presName="composite2" presStyleCnt="0"/>
      <dgm:spPr/>
    </dgm:pt>
    <dgm:pt modelId="{4BA2E141-DD3A-4E44-A90F-028ACD064DB8}" type="pres">
      <dgm:prSet presAssocID="{0713F86E-ED70-4CCC-9557-1A329BCFCEED}" presName="background2" presStyleLbl="node2" presStyleIdx="1" presStyleCnt="4"/>
      <dgm:spPr/>
    </dgm:pt>
    <dgm:pt modelId="{0055F0B8-597D-4BBE-9C72-BC2C9CC66FEB}" type="pres">
      <dgm:prSet presAssocID="{0713F86E-ED70-4CCC-9557-1A329BCFCEED}" presName="text2" presStyleLbl="fgAcc2" presStyleIdx="1" presStyleCnt="4" custScaleX="128812" custScaleY="123674" custLinFactNeighborX="-41602" custLinFactNeighborY="-376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5ED86C4-23D5-42AB-B3C7-6764DB3A8691}" type="pres">
      <dgm:prSet presAssocID="{0713F86E-ED70-4CCC-9557-1A329BCFCEED}" presName="hierChild3" presStyleCnt="0"/>
      <dgm:spPr/>
    </dgm:pt>
    <dgm:pt modelId="{B93B79CF-625D-47AE-807A-85A8810BCEAD}" type="pres">
      <dgm:prSet presAssocID="{147D89FB-CB54-432C-9113-BCC03808A45F}" presName="Name17" presStyleLbl="parChTrans1D3" presStyleIdx="0" presStyleCnt="4"/>
      <dgm:spPr/>
      <dgm:t>
        <a:bodyPr/>
        <a:lstStyle/>
        <a:p>
          <a:endParaRPr lang="fr-FR"/>
        </a:p>
      </dgm:t>
    </dgm:pt>
    <dgm:pt modelId="{043125E6-2EF7-484C-8237-746D63F6512C}" type="pres">
      <dgm:prSet presAssocID="{85059E7F-62C3-4961-A987-C70FB659247A}" presName="hierRoot3" presStyleCnt="0"/>
      <dgm:spPr/>
    </dgm:pt>
    <dgm:pt modelId="{E63A1F52-D6CB-4350-9B4E-DB860702A6CA}" type="pres">
      <dgm:prSet presAssocID="{85059E7F-62C3-4961-A987-C70FB659247A}" presName="composite3" presStyleCnt="0"/>
      <dgm:spPr/>
    </dgm:pt>
    <dgm:pt modelId="{B9F528C3-6EE2-45AA-9608-A95B855205B2}" type="pres">
      <dgm:prSet presAssocID="{85059E7F-62C3-4961-A987-C70FB659247A}" presName="background3" presStyleLbl="node3" presStyleIdx="0" presStyleCnt="4"/>
      <dgm:spPr/>
    </dgm:pt>
    <dgm:pt modelId="{57D6C5CA-F2ED-4774-BFC5-CEB3F1977B3B}" type="pres">
      <dgm:prSet presAssocID="{85059E7F-62C3-4961-A987-C70FB659247A}" presName="text3" presStyleLbl="fgAcc3" presStyleIdx="0" presStyleCnt="4" custScaleX="122909" custScaleY="1316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A633E5C8-EEFC-4F10-9A70-0C908AA35508}" type="pres">
      <dgm:prSet presAssocID="{85059E7F-62C3-4961-A987-C70FB659247A}" presName="hierChild4" presStyleCnt="0"/>
      <dgm:spPr/>
    </dgm:pt>
    <dgm:pt modelId="{41D0F47C-DC99-4700-9668-F55A71227FD1}" type="pres">
      <dgm:prSet presAssocID="{E9BE45BE-6DE6-4256-9AAC-C70D21FB6615}" presName="Name17" presStyleLbl="parChTrans1D3" presStyleIdx="1" presStyleCnt="4"/>
      <dgm:spPr/>
      <dgm:t>
        <a:bodyPr/>
        <a:lstStyle/>
        <a:p>
          <a:endParaRPr lang="fr-FR"/>
        </a:p>
      </dgm:t>
    </dgm:pt>
    <dgm:pt modelId="{C9501698-D586-4FDC-9A35-6313ED11ECE4}" type="pres">
      <dgm:prSet presAssocID="{104991A4-2D60-4B0C-9BD8-DC8AA716A5C8}" presName="hierRoot3" presStyleCnt="0"/>
      <dgm:spPr/>
    </dgm:pt>
    <dgm:pt modelId="{A62B8558-9ECD-404F-B644-815F01088518}" type="pres">
      <dgm:prSet presAssocID="{104991A4-2D60-4B0C-9BD8-DC8AA716A5C8}" presName="composite3" presStyleCnt="0"/>
      <dgm:spPr/>
    </dgm:pt>
    <dgm:pt modelId="{561682B6-64EE-4122-B607-32920F317C8B}" type="pres">
      <dgm:prSet presAssocID="{104991A4-2D60-4B0C-9BD8-DC8AA716A5C8}" presName="background3" presStyleLbl="node3" presStyleIdx="1" presStyleCnt="4"/>
      <dgm:spPr/>
    </dgm:pt>
    <dgm:pt modelId="{15EAC436-57E4-4730-9BD3-EC6282CC9364}" type="pres">
      <dgm:prSet presAssocID="{104991A4-2D60-4B0C-9BD8-DC8AA716A5C8}" presName="text3" presStyleLbl="fgAcc3" presStyleIdx="1" presStyleCnt="4" custScaleX="118066" custScaleY="157515" custLinFactNeighborX="-3248" custLinFactNeighborY="-835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A4339DC-8D1E-45E2-904E-EF97B3F72E52}" type="pres">
      <dgm:prSet presAssocID="{104991A4-2D60-4B0C-9BD8-DC8AA716A5C8}" presName="hierChild4" presStyleCnt="0"/>
      <dgm:spPr/>
    </dgm:pt>
    <dgm:pt modelId="{87B13C39-4596-40C9-A2D3-8567720BD4A6}" type="pres">
      <dgm:prSet presAssocID="{6511C4CD-B559-4A5E-9F75-6B50F6248755}" presName="Name17" presStyleLbl="parChTrans1D3" presStyleIdx="2" presStyleCnt="4"/>
      <dgm:spPr/>
      <dgm:t>
        <a:bodyPr/>
        <a:lstStyle/>
        <a:p>
          <a:endParaRPr lang="fr-FR"/>
        </a:p>
      </dgm:t>
    </dgm:pt>
    <dgm:pt modelId="{06379517-BB54-417E-B200-A49E7173BBAB}" type="pres">
      <dgm:prSet presAssocID="{D55EB487-F009-47BE-8BF4-B1B6C5C0B32B}" presName="hierRoot3" presStyleCnt="0"/>
      <dgm:spPr/>
    </dgm:pt>
    <dgm:pt modelId="{15450157-AB08-484A-9390-D19FC902311C}" type="pres">
      <dgm:prSet presAssocID="{D55EB487-F009-47BE-8BF4-B1B6C5C0B32B}" presName="composite3" presStyleCnt="0"/>
      <dgm:spPr/>
    </dgm:pt>
    <dgm:pt modelId="{43320372-9A12-46E5-BD16-7450EEB79817}" type="pres">
      <dgm:prSet presAssocID="{D55EB487-F009-47BE-8BF4-B1B6C5C0B32B}" presName="background3" presStyleLbl="node3" presStyleIdx="2" presStyleCnt="4"/>
      <dgm:spPr/>
    </dgm:pt>
    <dgm:pt modelId="{D3D21C4E-6356-4E29-A0C6-6DAB93F4E791}" type="pres">
      <dgm:prSet presAssocID="{D55EB487-F009-47BE-8BF4-B1B6C5C0B32B}" presName="text3" presStyleLbl="fgAcc3" presStyleIdx="2" presStyleCnt="4" custScaleX="114799" custScaleY="15751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31B9D32-3A87-4E64-8715-616765E92C8B}" type="pres">
      <dgm:prSet presAssocID="{D55EB487-F009-47BE-8BF4-B1B6C5C0B32B}" presName="hierChild4" presStyleCnt="0"/>
      <dgm:spPr/>
    </dgm:pt>
    <dgm:pt modelId="{08768F62-A62F-4890-921C-6AF07F4937D9}" type="pres">
      <dgm:prSet presAssocID="{167556C8-CD0E-4AE1-8742-13A38DEAF392}" presName="Name17" presStyleLbl="parChTrans1D3" presStyleIdx="3" presStyleCnt="4"/>
      <dgm:spPr/>
      <dgm:t>
        <a:bodyPr/>
        <a:lstStyle/>
        <a:p>
          <a:endParaRPr lang="fr-FR"/>
        </a:p>
      </dgm:t>
    </dgm:pt>
    <dgm:pt modelId="{47A8C81A-99A7-4DA3-8D2B-A4E94B70C354}" type="pres">
      <dgm:prSet presAssocID="{E2D15A10-E40B-4390-B1E8-1A052CCCD6E7}" presName="hierRoot3" presStyleCnt="0"/>
      <dgm:spPr/>
    </dgm:pt>
    <dgm:pt modelId="{3B13AB24-A78D-478F-9DB5-C0713259C0F0}" type="pres">
      <dgm:prSet presAssocID="{E2D15A10-E40B-4390-B1E8-1A052CCCD6E7}" presName="composite3" presStyleCnt="0"/>
      <dgm:spPr/>
    </dgm:pt>
    <dgm:pt modelId="{F1009CAA-CCFA-4B6E-ADD9-4A743D549C43}" type="pres">
      <dgm:prSet presAssocID="{E2D15A10-E40B-4390-B1E8-1A052CCCD6E7}" presName="background3" presStyleLbl="node3" presStyleIdx="3" presStyleCnt="4"/>
      <dgm:spPr/>
    </dgm:pt>
    <dgm:pt modelId="{11CA53A4-729A-4A9B-9EA5-191699EC07B7}" type="pres">
      <dgm:prSet presAssocID="{E2D15A10-E40B-4390-B1E8-1A052CCCD6E7}" presName="text3" presStyleLbl="fgAcc3" presStyleIdx="3" presStyleCnt="4" custScaleX="126371" custScaleY="15325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2517136-D5AA-4AA6-B9E9-5465C2AFF645}" type="pres">
      <dgm:prSet presAssocID="{E2D15A10-E40B-4390-B1E8-1A052CCCD6E7}" presName="hierChild4" presStyleCnt="0"/>
      <dgm:spPr/>
    </dgm:pt>
    <dgm:pt modelId="{96FE1711-8549-482F-8C2F-E899AE260F88}" type="pres">
      <dgm:prSet presAssocID="{E5308A61-2FD2-4E91-BB06-AEFA4CE91C9C}" presName="Name10" presStyleLbl="parChTrans1D2" presStyleIdx="2" presStyleCnt="4"/>
      <dgm:spPr/>
      <dgm:t>
        <a:bodyPr/>
        <a:lstStyle/>
        <a:p>
          <a:endParaRPr lang="fr-FR"/>
        </a:p>
      </dgm:t>
    </dgm:pt>
    <dgm:pt modelId="{89F4EC3C-F5D5-425E-9FA5-5D2723763BFE}" type="pres">
      <dgm:prSet presAssocID="{643244C6-B657-4249-BC05-4A126AD954D6}" presName="hierRoot2" presStyleCnt="0"/>
      <dgm:spPr/>
    </dgm:pt>
    <dgm:pt modelId="{35E3D0FC-30CB-4714-BA4D-DB3F311F132C}" type="pres">
      <dgm:prSet presAssocID="{643244C6-B657-4249-BC05-4A126AD954D6}" presName="composite2" presStyleCnt="0"/>
      <dgm:spPr/>
    </dgm:pt>
    <dgm:pt modelId="{D57A20F3-F2D7-4CC5-9AB0-35DB010D9D94}" type="pres">
      <dgm:prSet presAssocID="{643244C6-B657-4249-BC05-4A126AD954D6}" presName="background2" presStyleLbl="node2" presStyleIdx="2" presStyleCnt="4"/>
      <dgm:spPr/>
    </dgm:pt>
    <dgm:pt modelId="{08768C56-259F-4EE5-A820-B6B5FD5CE75C}" type="pres">
      <dgm:prSet presAssocID="{643244C6-B657-4249-BC05-4A126AD954D6}" presName="text2" presStyleLbl="fgAcc2" presStyleIdx="2" presStyleCnt="4" custScaleX="138327" custScaleY="120586" custLinFactNeighborX="3306" custLinFactNeighborY="-376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5A1C0C7-4DAA-4FAE-8E12-D26A87FECD36}" type="pres">
      <dgm:prSet presAssocID="{643244C6-B657-4249-BC05-4A126AD954D6}" presName="hierChild3" presStyleCnt="0"/>
      <dgm:spPr/>
    </dgm:pt>
    <dgm:pt modelId="{8CC4723F-3DFF-49FD-B2A7-924577F6DE47}" type="pres">
      <dgm:prSet presAssocID="{622DF858-5DC2-474C-8192-B4A6D20D1487}" presName="Name10" presStyleLbl="parChTrans1D2" presStyleIdx="3" presStyleCnt="4"/>
      <dgm:spPr/>
      <dgm:t>
        <a:bodyPr/>
        <a:lstStyle/>
        <a:p>
          <a:endParaRPr lang="fr-FR"/>
        </a:p>
      </dgm:t>
    </dgm:pt>
    <dgm:pt modelId="{6FD39A21-7B44-4A21-A3B7-A474B8B2A1A9}" type="pres">
      <dgm:prSet presAssocID="{2ED51DA9-5228-4D1D-95FB-B74FEEF73D3F}" presName="hierRoot2" presStyleCnt="0"/>
      <dgm:spPr/>
    </dgm:pt>
    <dgm:pt modelId="{D5A41960-2935-4887-8C11-5110BFC81287}" type="pres">
      <dgm:prSet presAssocID="{2ED51DA9-5228-4D1D-95FB-B74FEEF73D3F}" presName="composite2" presStyleCnt="0"/>
      <dgm:spPr/>
    </dgm:pt>
    <dgm:pt modelId="{F1EB8349-641E-49C8-8C24-686645D1F440}" type="pres">
      <dgm:prSet presAssocID="{2ED51DA9-5228-4D1D-95FB-B74FEEF73D3F}" presName="background2" presStyleLbl="node2" presStyleIdx="3" presStyleCnt="4"/>
      <dgm:spPr/>
    </dgm:pt>
    <dgm:pt modelId="{748F1D2D-E540-4A24-A2B2-5789E25D10AB}" type="pres">
      <dgm:prSet presAssocID="{2ED51DA9-5228-4D1D-95FB-B74FEEF73D3F}" presName="text2" presStyleLbl="fgAcc2" presStyleIdx="3" presStyleCnt="4" custLinFactNeighborX="-738" custLinFactNeighborY="-2038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E8956F0-E05C-49CC-8D7D-489DA5A4DBD1}" type="pres">
      <dgm:prSet presAssocID="{2ED51DA9-5228-4D1D-95FB-B74FEEF73D3F}" presName="hierChild3" presStyleCnt="0"/>
      <dgm:spPr/>
    </dgm:pt>
  </dgm:ptLst>
  <dgm:cxnLst>
    <dgm:cxn modelId="{196B1E01-56FB-48C7-82B7-891A34EE5F6C}" type="presOf" srcId="{E9BE45BE-6DE6-4256-9AAC-C70D21FB6615}" destId="{41D0F47C-DC99-4700-9668-F55A71227FD1}" srcOrd="0" destOrd="0" presId="urn:microsoft.com/office/officeart/2005/8/layout/hierarchy1"/>
    <dgm:cxn modelId="{33A230A6-653D-4157-A213-E6F8DE3735C3}" type="presOf" srcId="{E5308A61-2FD2-4E91-BB06-AEFA4CE91C9C}" destId="{96FE1711-8549-482F-8C2F-E899AE260F88}" srcOrd="0" destOrd="0" presId="urn:microsoft.com/office/officeart/2005/8/layout/hierarchy1"/>
    <dgm:cxn modelId="{D94C0068-5386-442D-A8E0-90DE059EFF34}" type="presOf" srcId="{EA3E0167-17C7-49C4-A476-1816D063579B}" destId="{79EE392E-6989-48FC-8A6C-0A8D492DF7FA}" srcOrd="0" destOrd="0" presId="urn:microsoft.com/office/officeart/2005/8/layout/hierarchy1"/>
    <dgm:cxn modelId="{C19BFD7E-310A-43FF-A2DD-F1E53BC13B0F}" type="presOf" srcId="{2ED51DA9-5228-4D1D-95FB-B74FEEF73D3F}" destId="{748F1D2D-E540-4A24-A2B2-5789E25D10AB}" srcOrd="0" destOrd="0" presId="urn:microsoft.com/office/officeart/2005/8/layout/hierarchy1"/>
    <dgm:cxn modelId="{62A240DD-8BEC-4E4C-82A2-842021E377C8}" type="presOf" srcId="{167556C8-CD0E-4AE1-8742-13A38DEAF392}" destId="{08768F62-A62F-4890-921C-6AF07F4937D9}" srcOrd="0" destOrd="0" presId="urn:microsoft.com/office/officeart/2005/8/layout/hierarchy1"/>
    <dgm:cxn modelId="{F763858F-4A39-4714-A510-024718AE2319}" srcId="{AD21BC96-70F4-4DF9-A678-D1D520854B14}" destId="{2ED51DA9-5228-4D1D-95FB-B74FEEF73D3F}" srcOrd="3" destOrd="0" parTransId="{622DF858-5DC2-474C-8192-B4A6D20D1487}" sibTransId="{F13B831B-03BC-474A-AD55-930431F03C07}"/>
    <dgm:cxn modelId="{13260B44-AA65-482E-9811-BB92CA722643}" srcId="{AD21BC96-70F4-4DF9-A678-D1D520854B14}" destId="{643244C6-B657-4249-BC05-4A126AD954D6}" srcOrd="2" destOrd="0" parTransId="{E5308A61-2FD2-4E91-BB06-AEFA4CE91C9C}" sibTransId="{1189EB79-DCFD-4F46-9678-9E820006BCED}"/>
    <dgm:cxn modelId="{EFBDA7AE-825F-4C5C-9256-4B7851C40ABF}" srcId="{0713F86E-ED70-4CCC-9557-1A329BCFCEED}" destId="{104991A4-2D60-4B0C-9BD8-DC8AA716A5C8}" srcOrd="1" destOrd="0" parTransId="{E9BE45BE-6DE6-4256-9AAC-C70D21FB6615}" sibTransId="{E4392159-9D68-4726-9CE0-FB63172B6EDC}"/>
    <dgm:cxn modelId="{C887BD89-3B3C-44D1-A843-77E2DE5F9AB9}" type="presOf" srcId="{0713F86E-ED70-4CCC-9557-1A329BCFCEED}" destId="{0055F0B8-597D-4BBE-9C72-BC2C9CC66FEB}" srcOrd="0" destOrd="0" presId="urn:microsoft.com/office/officeart/2005/8/layout/hierarchy1"/>
    <dgm:cxn modelId="{98B2C0D1-13E7-46C6-B608-6918EF256F2F}" type="presOf" srcId="{AD21BC96-70F4-4DF9-A678-D1D520854B14}" destId="{ED1A4171-64C7-41A2-8A9B-BA0F0957C5A2}" srcOrd="0" destOrd="0" presId="urn:microsoft.com/office/officeart/2005/8/layout/hierarchy1"/>
    <dgm:cxn modelId="{BDADB034-8DC4-4F0A-A3D7-A005030D8F33}" type="presOf" srcId="{D55EB487-F009-47BE-8BF4-B1B6C5C0B32B}" destId="{D3D21C4E-6356-4E29-A0C6-6DAB93F4E791}" srcOrd="0" destOrd="0" presId="urn:microsoft.com/office/officeart/2005/8/layout/hierarchy1"/>
    <dgm:cxn modelId="{284E721D-BC7A-40BE-A5E0-06BDC55A5E19}" type="presOf" srcId="{6511C4CD-B559-4A5E-9F75-6B50F6248755}" destId="{87B13C39-4596-40C9-A2D3-8567720BD4A6}" srcOrd="0" destOrd="0" presId="urn:microsoft.com/office/officeart/2005/8/layout/hierarchy1"/>
    <dgm:cxn modelId="{4D94E48D-3916-4131-A343-1F101F7ECA19}" srcId="{AD21BC96-70F4-4DF9-A678-D1D520854B14}" destId="{0713F86E-ED70-4CCC-9557-1A329BCFCEED}" srcOrd="1" destOrd="0" parTransId="{C4ACD3CB-3178-4AC9-9F33-5597DCD063F7}" sibTransId="{5038E0D0-64E0-46F9-A461-9DA5E6D989FA}"/>
    <dgm:cxn modelId="{7EFD93D5-E8CB-45A3-BBB3-536DD5D82B30}" type="presOf" srcId="{643244C6-B657-4249-BC05-4A126AD954D6}" destId="{08768C56-259F-4EE5-A820-B6B5FD5CE75C}" srcOrd="0" destOrd="0" presId="urn:microsoft.com/office/officeart/2005/8/layout/hierarchy1"/>
    <dgm:cxn modelId="{903EB361-0AA3-4825-92C8-21C051AEB9D1}" type="presOf" srcId="{6B9841FF-8579-4D20-A8EC-A1A03A486ADF}" destId="{5C784065-81F2-4B90-83E6-906950698ED7}" srcOrd="0" destOrd="0" presId="urn:microsoft.com/office/officeart/2005/8/layout/hierarchy1"/>
    <dgm:cxn modelId="{4F0AA16C-CADE-47C8-AF16-02D2DA81FFC4}" type="presOf" srcId="{C4ACD3CB-3178-4AC9-9F33-5597DCD063F7}" destId="{18EFEF9D-45E2-44B0-8F00-FB3633802899}" srcOrd="0" destOrd="0" presId="urn:microsoft.com/office/officeart/2005/8/layout/hierarchy1"/>
    <dgm:cxn modelId="{5F6774CF-AE2D-438C-BD17-D0A28D16D912}" srcId="{0713F86E-ED70-4CCC-9557-1A329BCFCEED}" destId="{E2D15A10-E40B-4390-B1E8-1A052CCCD6E7}" srcOrd="3" destOrd="0" parTransId="{167556C8-CD0E-4AE1-8742-13A38DEAF392}" sibTransId="{A2D82B14-10C8-42DE-96B2-86BD35F0DB20}"/>
    <dgm:cxn modelId="{561745D8-0740-4596-AF5E-31D705D76390}" type="presOf" srcId="{270A35AC-6C78-49FB-851F-19AF0EC272A6}" destId="{7933008A-B427-49B6-9955-0E39AFADC461}" srcOrd="0" destOrd="0" presId="urn:microsoft.com/office/officeart/2005/8/layout/hierarchy1"/>
    <dgm:cxn modelId="{02B099F2-9936-479A-8B9A-A5FE70E250E8}" type="presOf" srcId="{104991A4-2D60-4B0C-9BD8-DC8AA716A5C8}" destId="{15EAC436-57E4-4730-9BD3-EC6282CC9364}" srcOrd="0" destOrd="0" presId="urn:microsoft.com/office/officeart/2005/8/layout/hierarchy1"/>
    <dgm:cxn modelId="{CC8FE742-61C1-474F-98A2-B70609C754BB}" type="presOf" srcId="{622DF858-5DC2-474C-8192-B4A6D20D1487}" destId="{8CC4723F-3DFF-49FD-B2A7-924577F6DE47}" srcOrd="0" destOrd="0" presId="urn:microsoft.com/office/officeart/2005/8/layout/hierarchy1"/>
    <dgm:cxn modelId="{4FF00E06-C3DF-49D7-861E-FA53862928D2}" type="presOf" srcId="{147D89FB-CB54-432C-9113-BCC03808A45F}" destId="{B93B79CF-625D-47AE-807A-85A8810BCEAD}" srcOrd="0" destOrd="0" presId="urn:microsoft.com/office/officeart/2005/8/layout/hierarchy1"/>
    <dgm:cxn modelId="{8F25B2DE-7678-4B2B-9DB7-B9F3F7E10825}" srcId="{270A35AC-6C78-49FB-851F-19AF0EC272A6}" destId="{AD21BC96-70F4-4DF9-A678-D1D520854B14}" srcOrd="0" destOrd="0" parTransId="{28951BD2-1116-4EF2-8693-7C196EC2BE3F}" sibTransId="{B2E733AA-0998-4E14-BB78-A1BB3521D6C0}"/>
    <dgm:cxn modelId="{A81D1020-EFB0-4042-B237-3299F611C1BB}" srcId="{0713F86E-ED70-4CCC-9557-1A329BCFCEED}" destId="{D55EB487-F009-47BE-8BF4-B1B6C5C0B32B}" srcOrd="2" destOrd="0" parTransId="{6511C4CD-B559-4A5E-9F75-6B50F6248755}" sibTransId="{845092E8-A4BE-400D-AE69-56BF8BB8A7AF}"/>
    <dgm:cxn modelId="{04093495-81EF-4301-ADFA-12C01E04D627}" srcId="{AD21BC96-70F4-4DF9-A678-D1D520854B14}" destId="{EA3E0167-17C7-49C4-A476-1816D063579B}" srcOrd="0" destOrd="0" parTransId="{6B9841FF-8579-4D20-A8EC-A1A03A486ADF}" sibTransId="{B0F0FC23-95D1-4DE9-A727-1EBA8ED40C96}"/>
    <dgm:cxn modelId="{AC64C3D8-9232-4E26-B0E8-23DFCED9D8AA}" srcId="{0713F86E-ED70-4CCC-9557-1A329BCFCEED}" destId="{85059E7F-62C3-4961-A987-C70FB659247A}" srcOrd="0" destOrd="0" parTransId="{147D89FB-CB54-432C-9113-BCC03808A45F}" sibTransId="{059696A0-657D-4F52-BC92-2A54E340F7AA}"/>
    <dgm:cxn modelId="{0179E0BC-4FCF-4AB4-8C99-55320EB0FC56}" type="presOf" srcId="{E2D15A10-E40B-4390-B1E8-1A052CCCD6E7}" destId="{11CA53A4-729A-4A9B-9EA5-191699EC07B7}" srcOrd="0" destOrd="0" presId="urn:microsoft.com/office/officeart/2005/8/layout/hierarchy1"/>
    <dgm:cxn modelId="{76568F3A-CC7C-482A-B388-E76A9F97BCEB}" type="presOf" srcId="{85059E7F-62C3-4961-A987-C70FB659247A}" destId="{57D6C5CA-F2ED-4774-BFC5-CEB3F1977B3B}" srcOrd="0" destOrd="0" presId="urn:microsoft.com/office/officeart/2005/8/layout/hierarchy1"/>
    <dgm:cxn modelId="{8330BA78-9FF4-4E14-871B-74E2DA349C49}" type="presParOf" srcId="{7933008A-B427-49B6-9955-0E39AFADC461}" destId="{F7E7536C-F83E-4A86-9C2E-3504012D7FFE}" srcOrd="0" destOrd="0" presId="urn:microsoft.com/office/officeart/2005/8/layout/hierarchy1"/>
    <dgm:cxn modelId="{2966E572-3513-40A7-87CF-DFA5B942B106}" type="presParOf" srcId="{F7E7536C-F83E-4A86-9C2E-3504012D7FFE}" destId="{67F86626-93E2-4962-BC12-73BF80E5D1DB}" srcOrd="0" destOrd="0" presId="urn:microsoft.com/office/officeart/2005/8/layout/hierarchy1"/>
    <dgm:cxn modelId="{CD352B1B-159E-47FE-9CEC-9F960D67E89A}" type="presParOf" srcId="{67F86626-93E2-4962-BC12-73BF80E5D1DB}" destId="{DEB1F54E-A381-4168-AB14-F3C3967C0044}" srcOrd="0" destOrd="0" presId="urn:microsoft.com/office/officeart/2005/8/layout/hierarchy1"/>
    <dgm:cxn modelId="{E780480F-941C-4EEF-AA7A-B9B366D5A9B6}" type="presParOf" srcId="{67F86626-93E2-4962-BC12-73BF80E5D1DB}" destId="{ED1A4171-64C7-41A2-8A9B-BA0F0957C5A2}" srcOrd="1" destOrd="0" presId="urn:microsoft.com/office/officeart/2005/8/layout/hierarchy1"/>
    <dgm:cxn modelId="{28F69152-81AF-4B33-8B10-032DF6F1ED69}" type="presParOf" srcId="{F7E7536C-F83E-4A86-9C2E-3504012D7FFE}" destId="{D31B5E67-57AB-47A4-9391-734F4B3AD71A}" srcOrd="1" destOrd="0" presId="urn:microsoft.com/office/officeart/2005/8/layout/hierarchy1"/>
    <dgm:cxn modelId="{9080E477-8BA2-457A-B709-C17341F23C54}" type="presParOf" srcId="{D31B5E67-57AB-47A4-9391-734F4B3AD71A}" destId="{5C784065-81F2-4B90-83E6-906950698ED7}" srcOrd="0" destOrd="0" presId="urn:microsoft.com/office/officeart/2005/8/layout/hierarchy1"/>
    <dgm:cxn modelId="{FC776712-297C-499B-ACAD-AF3767D50FA4}" type="presParOf" srcId="{D31B5E67-57AB-47A4-9391-734F4B3AD71A}" destId="{EAB24603-0F24-4693-B8D4-D0FD6BB5C774}" srcOrd="1" destOrd="0" presId="urn:microsoft.com/office/officeart/2005/8/layout/hierarchy1"/>
    <dgm:cxn modelId="{AFC1F9D3-F85F-4130-86DD-6E6546FE3463}" type="presParOf" srcId="{EAB24603-0F24-4693-B8D4-D0FD6BB5C774}" destId="{C112A124-FFA0-4CD7-9F7E-3ED6F3F33D53}" srcOrd="0" destOrd="0" presId="urn:microsoft.com/office/officeart/2005/8/layout/hierarchy1"/>
    <dgm:cxn modelId="{A7A4D07C-BF7F-4229-9AED-9449B3967C9B}" type="presParOf" srcId="{C112A124-FFA0-4CD7-9F7E-3ED6F3F33D53}" destId="{C88DCBD7-0BDC-4517-8AD7-E980DA92F718}" srcOrd="0" destOrd="0" presId="urn:microsoft.com/office/officeart/2005/8/layout/hierarchy1"/>
    <dgm:cxn modelId="{55E42027-F085-47DA-8E46-B35D5ED11A8E}" type="presParOf" srcId="{C112A124-FFA0-4CD7-9F7E-3ED6F3F33D53}" destId="{79EE392E-6989-48FC-8A6C-0A8D492DF7FA}" srcOrd="1" destOrd="0" presId="urn:microsoft.com/office/officeart/2005/8/layout/hierarchy1"/>
    <dgm:cxn modelId="{DBAA0509-2F4E-428E-9C44-720B08EBFE2B}" type="presParOf" srcId="{EAB24603-0F24-4693-B8D4-D0FD6BB5C774}" destId="{43316D2A-1244-45B4-9BDB-C848AB5592E4}" srcOrd="1" destOrd="0" presId="urn:microsoft.com/office/officeart/2005/8/layout/hierarchy1"/>
    <dgm:cxn modelId="{FC5D1606-43EE-421A-B5DC-2F52A4662C81}" type="presParOf" srcId="{D31B5E67-57AB-47A4-9391-734F4B3AD71A}" destId="{18EFEF9D-45E2-44B0-8F00-FB3633802899}" srcOrd="2" destOrd="0" presId="urn:microsoft.com/office/officeart/2005/8/layout/hierarchy1"/>
    <dgm:cxn modelId="{A4A33CF0-8E88-4740-811E-2EB2C5FCBC2F}" type="presParOf" srcId="{D31B5E67-57AB-47A4-9391-734F4B3AD71A}" destId="{28051245-D8BC-4221-B327-F9B7788EC425}" srcOrd="3" destOrd="0" presId="urn:microsoft.com/office/officeart/2005/8/layout/hierarchy1"/>
    <dgm:cxn modelId="{18B65492-4832-4CD5-AE70-105102C2FA5B}" type="presParOf" srcId="{28051245-D8BC-4221-B327-F9B7788EC425}" destId="{85956955-18FB-495F-A044-E513B954AA8F}" srcOrd="0" destOrd="0" presId="urn:microsoft.com/office/officeart/2005/8/layout/hierarchy1"/>
    <dgm:cxn modelId="{6F8965A4-3599-471E-ABBD-F12CE95D0A30}" type="presParOf" srcId="{85956955-18FB-495F-A044-E513B954AA8F}" destId="{4BA2E141-DD3A-4E44-A90F-028ACD064DB8}" srcOrd="0" destOrd="0" presId="urn:microsoft.com/office/officeart/2005/8/layout/hierarchy1"/>
    <dgm:cxn modelId="{4EA74D33-E1BF-499A-A94F-5D5EAA19AEA8}" type="presParOf" srcId="{85956955-18FB-495F-A044-E513B954AA8F}" destId="{0055F0B8-597D-4BBE-9C72-BC2C9CC66FEB}" srcOrd="1" destOrd="0" presId="urn:microsoft.com/office/officeart/2005/8/layout/hierarchy1"/>
    <dgm:cxn modelId="{005EF6F7-BDB5-400D-84E2-639ADEDC27DC}" type="presParOf" srcId="{28051245-D8BC-4221-B327-F9B7788EC425}" destId="{25ED86C4-23D5-42AB-B3C7-6764DB3A8691}" srcOrd="1" destOrd="0" presId="urn:microsoft.com/office/officeart/2005/8/layout/hierarchy1"/>
    <dgm:cxn modelId="{907DB176-45C5-42E1-9D91-BFBDCABCDD7A}" type="presParOf" srcId="{25ED86C4-23D5-42AB-B3C7-6764DB3A8691}" destId="{B93B79CF-625D-47AE-807A-85A8810BCEAD}" srcOrd="0" destOrd="0" presId="urn:microsoft.com/office/officeart/2005/8/layout/hierarchy1"/>
    <dgm:cxn modelId="{0200D721-FC96-4A43-9961-413CEB5E22E6}" type="presParOf" srcId="{25ED86C4-23D5-42AB-B3C7-6764DB3A8691}" destId="{043125E6-2EF7-484C-8237-746D63F6512C}" srcOrd="1" destOrd="0" presId="urn:microsoft.com/office/officeart/2005/8/layout/hierarchy1"/>
    <dgm:cxn modelId="{D48BF6FD-B742-417F-8FE7-7AD2C6448F53}" type="presParOf" srcId="{043125E6-2EF7-484C-8237-746D63F6512C}" destId="{E63A1F52-D6CB-4350-9B4E-DB860702A6CA}" srcOrd="0" destOrd="0" presId="urn:microsoft.com/office/officeart/2005/8/layout/hierarchy1"/>
    <dgm:cxn modelId="{9F070335-8671-4448-A904-F2B187EE6B3B}" type="presParOf" srcId="{E63A1F52-D6CB-4350-9B4E-DB860702A6CA}" destId="{B9F528C3-6EE2-45AA-9608-A95B855205B2}" srcOrd="0" destOrd="0" presId="urn:microsoft.com/office/officeart/2005/8/layout/hierarchy1"/>
    <dgm:cxn modelId="{4EBDCE9E-DA32-4BAF-96CF-4CD7433282DF}" type="presParOf" srcId="{E63A1F52-D6CB-4350-9B4E-DB860702A6CA}" destId="{57D6C5CA-F2ED-4774-BFC5-CEB3F1977B3B}" srcOrd="1" destOrd="0" presId="urn:microsoft.com/office/officeart/2005/8/layout/hierarchy1"/>
    <dgm:cxn modelId="{23686BFF-0157-481B-A2BD-8D76261E532B}" type="presParOf" srcId="{043125E6-2EF7-484C-8237-746D63F6512C}" destId="{A633E5C8-EEFC-4F10-9A70-0C908AA35508}" srcOrd="1" destOrd="0" presId="urn:microsoft.com/office/officeart/2005/8/layout/hierarchy1"/>
    <dgm:cxn modelId="{32546CFA-28D0-4D1C-AE78-68ED9B86C852}" type="presParOf" srcId="{25ED86C4-23D5-42AB-B3C7-6764DB3A8691}" destId="{41D0F47C-DC99-4700-9668-F55A71227FD1}" srcOrd="2" destOrd="0" presId="urn:microsoft.com/office/officeart/2005/8/layout/hierarchy1"/>
    <dgm:cxn modelId="{B04965EF-90C0-47FA-A2E9-5672F02919DE}" type="presParOf" srcId="{25ED86C4-23D5-42AB-B3C7-6764DB3A8691}" destId="{C9501698-D586-4FDC-9A35-6313ED11ECE4}" srcOrd="3" destOrd="0" presId="urn:microsoft.com/office/officeart/2005/8/layout/hierarchy1"/>
    <dgm:cxn modelId="{0F4C2FCA-405D-4DB1-B069-88F8AE3B76AF}" type="presParOf" srcId="{C9501698-D586-4FDC-9A35-6313ED11ECE4}" destId="{A62B8558-9ECD-404F-B644-815F01088518}" srcOrd="0" destOrd="0" presId="urn:microsoft.com/office/officeart/2005/8/layout/hierarchy1"/>
    <dgm:cxn modelId="{3CBFC14D-D36D-4136-AE24-E2A9ECB85DC6}" type="presParOf" srcId="{A62B8558-9ECD-404F-B644-815F01088518}" destId="{561682B6-64EE-4122-B607-32920F317C8B}" srcOrd="0" destOrd="0" presId="urn:microsoft.com/office/officeart/2005/8/layout/hierarchy1"/>
    <dgm:cxn modelId="{72A08E5A-8106-4C57-AE29-5A54C7147266}" type="presParOf" srcId="{A62B8558-9ECD-404F-B644-815F01088518}" destId="{15EAC436-57E4-4730-9BD3-EC6282CC9364}" srcOrd="1" destOrd="0" presId="urn:microsoft.com/office/officeart/2005/8/layout/hierarchy1"/>
    <dgm:cxn modelId="{CD7DF155-68C1-45BA-8071-29913FC1AE4C}" type="presParOf" srcId="{C9501698-D586-4FDC-9A35-6313ED11ECE4}" destId="{CA4339DC-8D1E-45E2-904E-EF97B3F72E52}" srcOrd="1" destOrd="0" presId="urn:microsoft.com/office/officeart/2005/8/layout/hierarchy1"/>
    <dgm:cxn modelId="{8F5796A7-F5AE-4A7C-9552-B5DB4C85BAC0}" type="presParOf" srcId="{25ED86C4-23D5-42AB-B3C7-6764DB3A8691}" destId="{87B13C39-4596-40C9-A2D3-8567720BD4A6}" srcOrd="4" destOrd="0" presId="urn:microsoft.com/office/officeart/2005/8/layout/hierarchy1"/>
    <dgm:cxn modelId="{A3A577EC-C8B6-4E83-9BD7-85C5D69C58A6}" type="presParOf" srcId="{25ED86C4-23D5-42AB-B3C7-6764DB3A8691}" destId="{06379517-BB54-417E-B200-A49E7173BBAB}" srcOrd="5" destOrd="0" presId="urn:microsoft.com/office/officeart/2005/8/layout/hierarchy1"/>
    <dgm:cxn modelId="{4F65930C-2D3E-42B6-B14B-653CAE7A8DCF}" type="presParOf" srcId="{06379517-BB54-417E-B200-A49E7173BBAB}" destId="{15450157-AB08-484A-9390-D19FC902311C}" srcOrd="0" destOrd="0" presId="urn:microsoft.com/office/officeart/2005/8/layout/hierarchy1"/>
    <dgm:cxn modelId="{946E3E9E-DC94-4CC0-AB1B-26753F9073F4}" type="presParOf" srcId="{15450157-AB08-484A-9390-D19FC902311C}" destId="{43320372-9A12-46E5-BD16-7450EEB79817}" srcOrd="0" destOrd="0" presId="urn:microsoft.com/office/officeart/2005/8/layout/hierarchy1"/>
    <dgm:cxn modelId="{C328DD40-43C5-4518-B569-E036709E3B30}" type="presParOf" srcId="{15450157-AB08-484A-9390-D19FC902311C}" destId="{D3D21C4E-6356-4E29-A0C6-6DAB93F4E791}" srcOrd="1" destOrd="0" presId="urn:microsoft.com/office/officeart/2005/8/layout/hierarchy1"/>
    <dgm:cxn modelId="{F9251813-D4C9-451B-8940-9843776B2C27}" type="presParOf" srcId="{06379517-BB54-417E-B200-A49E7173BBAB}" destId="{B31B9D32-3A87-4E64-8715-616765E92C8B}" srcOrd="1" destOrd="0" presId="urn:microsoft.com/office/officeart/2005/8/layout/hierarchy1"/>
    <dgm:cxn modelId="{D3EC712A-9B50-4C09-82AD-C3398E8FB687}" type="presParOf" srcId="{25ED86C4-23D5-42AB-B3C7-6764DB3A8691}" destId="{08768F62-A62F-4890-921C-6AF07F4937D9}" srcOrd="6" destOrd="0" presId="urn:microsoft.com/office/officeart/2005/8/layout/hierarchy1"/>
    <dgm:cxn modelId="{F3AC37E7-3F61-41C3-BD1C-F27E0E037077}" type="presParOf" srcId="{25ED86C4-23D5-42AB-B3C7-6764DB3A8691}" destId="{47A8C81A-99A7-4DA3-8D2B-A4E94B70C354}" srcOrd="7" destOrd="0" presId="urn:microsoft.com/office/officeart/2005/8/layout/hierarchy1"/>
    <dgm:cxn modelId="{D47D5E04-7C65-43CA-B95B-87D7A2C57D89}" type="presParOf" srcId="{47A8C81A-99A7-4DA3-8D2B-A4E94B70C354}" destId="{3B13AB24-A78D-478F-9DB5-C0713259C0F0}" srcOrd="0" destOrd="0" presId="urn:microsoft.com/office/officeart/2005/8/layout/hierarchy1"/>
    <dgm:cxn modelId="{6178FB9D-EC1E-4675-A6DC-ACFC4CCC3773}" type="presParOf" srcId="{3B13AB24-A78D-478F-9DB5-C0713259C0F0}" destId="{F1009CAA-CCFA-4B6E-ADD9-4A743D549C43}" srcOrd="0" destOrd="0" presId="urn:microsoft.com/office/officeart/2005/8/layout/hierarchy1"/>
    <dgm:cxn modelId="{13270DE9-E4EC-4C39-A411-6124801433A5}" type="presParOf" srcId="{3B13AB24-A78D-478F-9DB5-C0713259C0F0}" destId="{11CA53A4-729A-4A9B-9EA5-191699EC07B7}" srcOrd="1" destOrd="0" presId="urn:microsoft.com/office/officeart/2005/8/layout/hierarchy1"/>
    <dgm:cxn modelId="{736CAFDF-A1AA-46A3-9E14-CF4397897F8C}" type="presParOf" srcId="{47A8C81A-99A7-4DA3-8D2B-A4E94B70C354}" destId="{52517136-D5AA-4AA6-B9E9-5465C2AFF645}" srcOrd="1" destOrd="0" presId="urn:microsoft.com/office/officeart/2005/8/layout/hierarchy1"/>
    <dgm:cxn modelId="{E35E8E25-F190-4B5C-97FB-B1F5DE5F4470}" type="presParOf" srcId="{D31B5E67-57AB-47A4-9391-734F4B3AD71A}" destId="{96FE1711-8549-482F-8C2F-E899AE260F88}" srcOrd="4" destOrd="0" presId="urn:microsoft.com/office/officeart/2005/8/layout/hierarchy1"/>
    <dgm:cxn modelId="{406165C7-21AB-407B-84B3-688DF436289A}" type="presParOf" srcId="{D31B5E67-57AB-47A4-9391-734F4B3AD71A}" destId="{89F4EC3C-F5D5-425E-9FA5-5D2723763BFE}" srcOrd="5" destOrd="0" presId="urn:microsoft.com/office/officeart/2005/8/layout/hierarchy1"/>
    <dgm:cxn modelId="{B5405D0A-3918-4D70-B174-5442E49D3305}" type="presParOf" srcId="{89F4EC3C-F5D5-425E-9FA5-5D2723763BFE}" destId="{35E3D0FC-30CB-4714-BA4D-DB3F311F132C}" srcOrd="0" destOrd="0" presId="urn:microsoft.com/office/officeart/2005/8/layout/hierarchy1"/>
    <dgm:cxn modelId="{5CF7DE78-B593-4C93-8F16-6A797449EB0C}" type="presParOf" srcId="{35E3D0FC-30CB-4714-BA4D-DB3F311F132C}" destId="{D57A20F3-F2D7-4CC5-9AB0-35DB010D9D94}" srcOrd="0" destOrd="0" presId="urn:microsoft.com/office/officeart/2005/8/layout/hierarchy1"/>
    <dgm:cxn modelId="{7DF9119B-2B38-4161-B2C5-D9949027EF1E}" type="presParOf" srcId="{35E3D0FC-30CB-4714-BA4D-DB3F311F132C}" destId="{08768C56-259F-4EE5-A820-B6B5FD5CE75C}" srcOrd="1" destOrd="0" presId="urn:microsoft.com/office/officeart/2005/8/layout/hierarchy1"/>
    <dgm:cxn modelId="{B5E11681-DBE8-4662-AA14-F1174781A956}" type="presParOf" srcId="{89F4EC3C-F5D5-425E-9FA5-5D2723763BFE}" destId="{E5A1C0C7-4DAA-4FAE-8E12-D26A87FECD36}" srcOrd="1" destOrd="0" presId="urn:microsoft.com/office/officeart/2005/8/layout/hierarchy1"/>
    <dgm:cxn modelId="{D26F942D-74E3-4E8E-91C0-BDC8DAE3C037}" type="presParOf" srcId="{D31B5E67-57AB-47A4-9391-734F4B3AD71A}" destId="{8CC4723F-3DFF-49FD-B2A7-924577F6DE47}" srcOrd="6" destOrd="0" presId="urn:microsoft.com/office/officeart/2005/8/layout/hierarchy1"/>
    <dgm:cxn modelId="{AB359555-904D-449E-A26A-33F4E7F4450C}" type="presParOf" srcId="{D31B5E67-57AB-47A4-9391-734F4B3AD71A}" destId="{6FD39A21-7B44-4A21-A3B7-A474B8B2A1A9}" srcOrd="7" destOrd="0" presId="urn:microsoft.com/office/officeart/2005/8/layout/hierarchy1"/>
    <dgm:cxn modelId="{298E0C82-8BE2-44B7-A804-48558282DD9E}" type="presParOf" srcId="{6FD39A21-7B44-4A21-A3B7-A474B8B2A1A9}" destId="{D5A41960-2935-4887-8C11-5110BFC81287}" srcOrd="0" destOrd="0" presId="urn:microsoft.com/office/officeart/2005/8/layout/hierarchy1"/>
    <dgm:cxn modelId="{4F7D2B36-F5BE-4197-9E5E-824D7E9B3C77}" type="presParOf" srcId="{D5A41960-2935-4887-8C11-5110BFC81287}" destId="{F1EB8349-641E-49C8-8C24-686645D1F440}" srcOrd="0" destOrd="0" presId="urn:microsoft.com/office/officeart/2005/8/layout/hierarchy1"/>
    <dgm:cxn modelId="{37928640-DA5E-4CD3-8F18-B1068525D6A7}" type="presParOf" srcId="{D5A41960-2935-4887-8C11-5110BFC81287}" destId="{748F1D2D-E540-4A24-A2B2-5789E25D10AB}" srcOrd="1" destOrd="0" presId="urn:microsoft.com/office/officeart/2005/8/layout/hierarchy1"/>
    <dgm:cxn modelId="{974DA497-29CE-4562-88B9-614784499434}" type="presParOf" srcId="{6FD39A21-7B44-4A21-A3B7-A474B8B2A1A9}" destId="{1E8956F0-E05C-49CC-8D7D-489DA5A4DBD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13C9D-B371-4493-BB3A-199C96191B17}">
      <dsp:nvSpPr>
        <dsp:cNvPr id="0" name=""/>
        <dsp:cNvSpPr/>
      </dsp:nvSpPr>
      <dsp:spPr>
        <a:xfrm rot="5400000">
          <a:off x="-135761" y="175505"/>
          <a:ext cx="1984558" cy="1693256"/>
        </a:xfrm>
        <a:prstGeom prst="chevron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Personnel enseignant</a:t>
          </a:r>
          <a:endParaRPr lang="fr-FR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9890" y="876482"/>
        <a:ext cx="1693256" cy="291302"/>
      </dsp:txXfrm>
    </dsp:sp>
    <dsp:sp modelId="{70C3D764-69E9-4F1F-917E-B9E481BC16AA}">
      <dsp:nvSpPr>
        <dsp:cNvPr id="0" name=""/>
        <dsp:cNvSpPr/>
      </dsp:nvSpPr>
      <dsp:spPr>
        <a:xfrm rot="5400000">
          <a:off x="3739061" y="-1384887"/>
          <a:ext cx="1290641" cy="4164524"/>
        </a:xfrm>
        <a:prstGeom prst="round2SameRect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256</a:t>
          </a:r>
          <a:endParaRPr lang="fr-FR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302120" y="115058"/>
        <a:ext cx="4101520" cy="1164633"/>
      </dsp:txXfrm>
    </dsp:sp>
    <dsp:sp modelId="{A0169B89-48FA-4157-8EAC-C581BF4090F5}">
      <dsp:nvSpPr>
        <dsp:cNvPr id="0" name=""/>
        <dsp:cNvSpPr/>
      </dsp:nvSpPr>
      <dsp:spPr>
        <a:xfrm rot="5400000">
          <a:off x="151175" y="1695176"/>
          <a:ext cx="1984558" cy="2267131"/>
        </a:xfrm>
        <a:prstGeom prst="chevron">
          <a:avLst/>
        </a:prstGeom>
        <a:solidFill>
          <a:srgbClr val="FECFA0"/>
        </a:solidFill>
        <a:ln w="55000" cap="flat" cmpd="thickThin" algn="ctr">
          <a:solidFill>
            <a:srgbClr val="FCD1A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Personnel administratif</a:t>
          </a:r>
        </a:p>
      </dsp:txBody>
      <dsp:txXfrm rot="-5400000">
        <a:off x="9889" y="1836462"/>
        <a:ext cx="2267131" cy="1984558"/>
      </dsp:txXfrm>
    </dsp:sp>
    <dsp:sp modelId="{536A3072-B6DA-4E82-9236-DC2E6350D992}">
      <dsp:nvSpPr>
        <dsp:cNvPr id="0" name=""/>
        <dsp:cNvSpPr/>
      </dsp:nvSpPr>
      <dsp:spPr>
        <a:xfrm rot="5400000">
          <a:off x="4079023" y="193632"/>
          <a:ext cx="1289962" cy="4575623"/>
        </a:xfrm>
        <a:prstGeom prst="round2SameRect">
          <a:avLst/>
        </a:prstGeom>
        <a:solidFill>
          <a:srgbClr val="FECFA0">
            <a:alpha val="90000"/>
          </a:srgbClr>
        </a:solidFill>
        <a:ln w="55000" cap="flat" cmpd="thickThin" algn="ctr">
          <a:solidFill>
            <a:srgbClr val="FCD1A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 smtClean="0">
              <a:latin typeface="Times New Roman" pitchFamily="18" charset="0"/>
              <a:cs typeface="Times New Roman" pitchFamily="18" charset="0"/>
            </a:rPr>
            <a:t>77</a:t>
          </a:r>
          <a:endParaRPr lang="fr-FR" sz="28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436193" y="1899434"/>
        <a:ext cx="4512652" cy="1164020"/>
      </dsp:txXfrm>
    </dsp:sp>
    <dsp:sp modelId="{9FCBCE84-8322-414A-8B10-DD91F8B4B967}">
      <dsp:nvSpPr>
        <dsp:cNvPr id="0" name=""/>
        <dsp:cNvSpPr/>
      </dsp:nvSpPr>
      <dsp:spPr>
        <a:xfrm rot="5400000">
          <a:off x="-125134" y="4094690"/>
          <a:ext cx="1984558" cy="1714511"/>
        </a:xfrm>
        <a:prstGeom prst="chevron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Etudiants</a:t>
          </a:r>
        </a:p>
      </dsp:txBody>
      <dsp:txXfrm rot="-5400000">
        <a:off x="9890" y="4816923"/>
        <a:ext cx="1714511" cy="270047"/>
      </dsp:txXfrm>
    </dsp:sp>
    <dsp:sp modelId="{1816754B-EED5-44E0-8738-9F9AECDB11D7}">
      <dsp:nvSpPr>
        <dsp:cNvPr id="0" name=""/>
        <dsp:cNvSpPr/>
      </dsp:nvSpPr>
      <dsp:spPr>
        <a:xfrm rot="5400000">
          <a:off x="3555937" y="2127225"/>
          <a:ext cx="1923154" cy="5526892"/>
        </a:xfrm>
        <a:prstGeom prst="round2SameRect">
          <a:avLst/>
        </a:prstGeom>
        <a:gradFill rotWithShape="1">
          <a:gsLst>
            <a:gs pos="0">
              <a:schemeClr val="accent1">
                <a:tint val="62000"/>
                <a:satMod val="180000"/>
              </a:schemeClr>
            </a:gs>
            <a:gs pos="65000">
              <a:schemeClr val="accent1">
                <a:tint val="32000"/>
                <a:satMod val="250000"/>
              </a:schemeClr>
            </a:gs>
            <a:gs pos="100000">
              <a:schemeClr val="accent1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 smtClean="0">
              <a:latin typeface="Times New Roman" pitchFamily="18" charset="0"/>
              <a:cs typeface="Times New Roman" pitchFamily="18" charset="0"/>
            </a:rPr>
            <a:t>Licence: 5443</a:t>
          </a:r>
          <a:endParaRPr lang="fr-FR" sz="2800" b="1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 smtClean="0">
              <a:latin typeface="Times New Roman" pitchFamily="18" charset="0"/>
              <a:cs typeface="Times New Roman" pitchFamily="18" charset="0"/>
            </a:rPr>
            <a:t>Master:   2008</a:t>
          </a:r>
          <a:endParaRPr lang="fr-FR" sz="2800" b="1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 smtClean="0">
              <a:latin typeface="Times New Roman" pitchFamily="18" charset="0"/>
              <a:cs typeface="Times New Roman" pitchFamily="18" charset="0"/>
            </a:rPr>
            <a:t>Doctorat: </a:t>
          </a:r>
          <a:r>
            <a:rPr lang="fr-FR" sz="2800" b="1" kern="1200" dirty="0" smtClean="0">
              <a:latin typeface="Times New Roman" pitchFamily="18" charset="0"/>
              <a:cs typeface="Times New Roman" pitchFamily="18" charset="0"/>
            </a:rPr>
            <a:t>228</a:t>
          </a:r>
          <a:endParaRPr lang="fr-FR" sz="2800" b="1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800" b="1" kern="1200" dirty="0" smtClean="0">
              <a:latin typeface="Times New Roman" pitchFamily="18" charset="0"/>
              <a:cs typeface="Times New Roman" pitchFamily="18" charset="0"/>
            </a:rPr>
            <a:t>Total: </a:t>
          </a:r>
          <a:r>
            <a:rPr lang="fr-FR" sz="2800" b="1" kern="1200" dirty="0" smtClean="0">
              <a:latin typeface="Times New Roman" pitchFamily="18" charset="0"/>
              <a:cs typeface="Times New Roman" pitchFamily="18" charset="0"/>
            </a:rPr>
            <a:t>7679</a:t>
          </a:r>
          <a:endParaRPr lang="fr-FR" sz="2800" b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754069" y="4022975"/>
        <a:ext cx="5433011" cy="17353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C4723F-3DFF-49FD-B2A7-924577F6DE47}">
      <dsp:nvSpPr>
        <dsp:cNvPr id="0" name=""/>
        <dsp:cNvSpPr/>
      </dsp:nvSpPr>
      <dsp:spPr>
        <a:xfrm>
          <a:off x="6537648" y="1566624"/>
          <a:ext cx="4481882" cy="721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3171"/>
              </a:lnTo>
              <a:lnTo>
                <a:pt x="4481882" y="543171"/>
              </a:lnTo>
              <a:lnTo>
                <a:pt x="4481882" y="721956"/>
              </a:lnTo>
            </a:path>
          </a:pathLst>
        </a:custGeom>
        <a:noFill/>
        <a:ln w="55000" cap="flat" cmpd="thickThin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FE1711-8549-482F-8C2F-E899AE260F88}">
      <dsp:nvSpPr>
        <dsp:cNvPr id="0" name=""/>
        <dsp:cNvSpPr/>
      </dsp:nvSpPr>
      <dsp:spPr>
        <a:xfrm>
          <a:off x="6537648" y="1566624"/>
          <a:ext cx="1831312" cy="9256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6885"/>
              </a:lnTo>
              <a:lnTo>
                <a:pt x="1831312" y="746885"/>
              </a:lnTo>
              <a:lnTo>
                <a:pt x="1831312" y="925669"/>
              </a:lnTo>
            </a:path>
          </a:pathLst>
        </a:custGeom>
        <a:noFill/>
        <a:ln w="55000" cap="flat" cmpd="thickThin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68F62-A62F-4890-921C-6AF07F4937D9}">
      <dsp:nvSpPr>
        <dsp:cNvPr id="0" name=""/>
        <dsp:cNvSpPr/>
      </dsp:nvSpPr>
      <dsp:spPr>
        <a:xfrm>
          <a:off x="4495638" y="4007909"/>
          <a:ext cx="4879241" cy="607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612"/>
              </a:lnTo>
              <a:lnTo>
                <a:pt x="4879241" y="428612"/>
              </a:lnTo>
              <a:lnTo>
                <a:pt x="4879241" y="607397"/>
              </a:lnTo>
            </a:path>
          </a:pathLst>
        </a:custGeom>
        <a:noFill/>
        <a:ln w="55000" cap="flat" cmpd="thickThin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B13C39-4596-40C9-A2D3-8567720BD4A6}">
      <dsp:nvSpPr>
        <dsp:cNvPr id="0" name=""/>
        <dsp:cNvSpPr/>
      </dsp:nvSpPr>
      <dsp:spPr>
        <a:xfrm>
          <a:off x="4495638" y="4007909"/>
          <a:ext cx="2123191" cy="6073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612"/>
              </a:lnTo>
              <a:lnTo>
                <a:pt x="2123191" y="428612"/>
              </a:lnTo>
              <a:lnTo>
                <a:pt x="2123191" y="607397"/>
              </a:lnTo>
            </a:path>
          </a:pathLst>
        </a:custGeom>
        <a:noFill/>
        <a:ln w="55000" cap="flat" cmpd="thickThin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D0F47C-DC99-4700-9668-F55A71227FD1}">
      <dsp:nvSpPr>
        <dsp:cNvPr id="0" name=""/>
        <dsp:cNvSpPr/>
      </dsp:nvSpPr>
      <dsp:spPr>
        <a:xfrm>
          <a:off x="3880236" y="4007909"/>
          <a:ext cx="615401" cy="504970"/>
        </a:xfrm>
        <a:custGeom>
          <a:avLst/>
          <a:gdLst/>
          <a:ahLst/>
          <a:cxnLst/>
          <a:rect l="0" t="0" r="0" b="0"/>
          <a:pathLst>
            <a:path>
              <a:moveTo>
                <a:pt x="615401" y="0"/>
              </a:moveTo>
              <a:lnTo>
                <a:pt x="615401" y="326185"/>
              </a:lnTo>
              <a:lnTo>
                <a:pt x="0" y="326185"/>
              </a:lnTo>
              <a:lnTo>
                <a:pt x="0" y="504970"/>
              </a:lnTo>
            </a:path>
          </a:pathLst>
        </a:custGeom>
        <a:noFill/>
        <a:ln w="55000" cap="flat" cmpd="thickThin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3B79CF-625D-47AE-807A-85A8810BCEAD}">
      <dsp:nvSpPr>
        <dsp:cNvPr id="0" name=""/>
        <dsp:cNvSpPr/>
      </dsp:nvSpPr>
      <dsp:spPr>
        <a:xfrm>
          <a:off x="1188751" y="4007909"/>
          <a:ext cx="3306886" cy="607397"/>
        </a:xfrm>
        <a:custGeom>
          <a:avLst/>
          <a:gdLst/>
          <a:ahLst/>
          <a:cxnLst/>
          <a:rect l="0" t="0" r="0" b="0"/>
          <a:pathLst>
            <a:path>
              <a:moveTo>
                <a:pt x="3306886" y="0"/>
              </a:moveTo>
              <a:lnTo>
                <a:pt x="3306886" y="428612"/>
              </a:lnTo>
              <a:lnTo>
                <a:pt x="0" y="428612"/>
              </a:lnTo>
              <a:lnTo>
                <a:pt x="0" y="607397"/>
              </a:lnTo>
            </a:path>
          </a:pathLst>
        </a:custGeom>
        <a:noFill/>
        <a:ln w="55000" cap="flat" cmpd="thickThin" algn="ctr">
          <a:solidFill>
            <a:schemeClr val="accent1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EFEF9D-45E2-44B0-8F00-FB3633802899}">
      <dsp:nvSpPr>
        <dsp:cNvPr id="0" name=""/>
        <dsp:cNvSpPr/>
      </dsp:nvSpPr>
      <dsp:spPr>
        <a:xfrm>
          <a:off x="4495638" y="1566624"/>
          <a:ext cx="2042009" cy="925669"/>
        </a:xfrm>
        <a:custGeom>
          <a:avLst/>
          <a:gdLst/>
          <a:ahLst/>
          <a:cxnLst/>
          <a:rect l="0" t="0" r="0" b="0"/>
          <a:pathLst>
            <a:path>
              <a:moveTo>
                <a:pt x="2042009" y="0"/>
              </a:moveTo>
              <a:lnTo>
                <a:pt x="2042009" y="746885"/>
              </a:lnTo>
              <a:lnTo>
                <a:pt x="0" y="746885"/>
              </a:lnTo>
              <a:lnTo>
                <a:pt x="0" y="925669"/>
              </a:lnTo>
            </a:path>
          </a:pathLst>
        </a:custGeom>
        <a:noFill/>
        <a:ln w="55000" cap="flat" cmpd="thickThin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784065-81F2-4B90-83E6-906950698ED7}">
      <dsp:nvSpPr>
        <dsp:cNvPr id="0" name=""/>
        <dsp:cNvSpPr/>
      </dsp:nvSpPr>
      <dsp:spPr>
        <a:xfrm>
          <a:off x="1629738" y="1566624"/>
          <a:ext cx="4907909" cy="721956"/>
        </a:xfrm>
        <a:custGeom>
          <a:avLst/>
          <a:gdLst/>
          <a:ahLst/>
          <a:cxnLst/>
          <a:rect l="0" t="0" r="0" b="0"/>
          <a:pathLst>
            <a:path>
              <a:moveTo>
                <a:pt x="4907909" y="0"/>
              </a:moveTo>
              <a:lnTo>
                <a:pt x="4907909" y="543171"/>
              </a:lnTo>
              <a:lnTo>
                <a:pt x="0" y="543171"/>
              </a:lnTo>
              <a:lnTo>
                <a:pt x="0" y="721956"/>
              </a:lnTo>
            </a:path>
          </a:pathLst>
        </a:custGeom>
        <a:noFill/>
        <a:ln w="55000" cap="flat" cmpd="thickThin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B1F54E-A381-4168-AB14-F3C3967C0044}">
      <dsp:nvSpPr>
        <dsp:cNvPr id="0" name=""/>
        <dsp:cNvSpPr/>
      </dsp:nvSpPr>
      <dsp:spPr>
        <a:xfrm>
          <a:off x="5572693" y="341132"/>
          <a:ext cx="1929909" cy="1225492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1A4171-64C7-41A2-8A9B-BA0F0957C5A2}">
      <dsp:nvSpPr>
        <dsp:cNvPr id="0" name=""/>
        <dsp:cNvSpPr/>
      </dsp:nvSpPr>
      <dsp:spPr>
        <a:xfrm>
          <a:off x="5787127" y="544844"/>
          <a:ext cx="1929909" cy="1225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Doyen</a:t>
          </a:r>
          <a:endParaRPr lang="fr-FR" sz="2000" b="1" kern="1200" dirty="0"/>
        </a:p>
      </dsp:txBody>
      <dsp:txXfrm>
        <a:off x="5823020" y="580737"/>
        <a:ext cx="1858123" cy="1153706"/>
      </dsp:txXfrm>
    </dsp:sp>
    <dsp:sp modelId="{C88DCBD7-0BDC-4517-8AD7-E980DA92F718}">
      <dsp:nvSpPr>
        <dsp:cNvPr id="0" name=""/>
        <dsp:cNvSpPr/>
      </dsp:nvSpPr>
      <dsp:spPr>
        <a:xfrm>
          <a:off x="664783" y="2288580"/>
          <a:ext cx="1929909" cy="1225492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EE392E-6989-48FC-8A6C-0A8D492DF7FA}">
      <dsp:nvSpPr>
        <dsp:cNvPr id="0" name=""/>
        <dsp:cNvSpPr/>
      </dsp:nvSpPr>
      <dsp:spPr>
        <a:xfrm>
          <a:off x="879217" y="2492293"/>
          <a:ext cx="1929909" cy="1225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 smtClean="0"/>
            <a:t>Secrétaire Général</a:t>
          </a:r>
          <a:endParaRPr lang="fr-FR" sz="1900" b="1" kern="1200" dirty="0"/>
        </a:p>
      </dsp:txBody>
      <dsp:txXfrm>
        <a:off x="915110" y="2528186"/>
        <a:ext cx="1858123" cy="1153706"/>
      </dsp:txXfrm>
    </dsp:sp>
    <dsp:sp modelId="{4BA2E141-DD3A-4E44-A90F-028ACD064DB8}">
      <dsp:nvSpPr>
        <dsp:cNvPr id="0" name=""/>
        <dsp:cNvSpPr/>
      </dsp:nvSpPr>
      <dsp:spPr>
        <a:xfrm>
          <a:off x="3252660" y="2492294"/>
          <a:ext cx="2485954" cy="1515615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55F0B8-597D-4BBE-9C72-BC2C9CC66FEB}">
      <dsp:nvSpPr>
        <dsp:cNvPr id="0" name=""/>
        <dsp:cNvSpPr/>
      </dsp:nvSpPr>
      <dsp:spPr>
        <a:xfrm>
          <a:off x="3467095" y="2696006"/>
          <a:ext cx="2485954" cy="151561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Vice doyen chargé des études et des questions liées aux étudiants</a:t>
          </a:r>
          <a:endParaRPr lang="fr-FR" sz="1800" b="1" kern="1200" dirty="0"/>
        </a:p>
      </dsp:txBody>
      <dsp:txXfrm>
        <a:off x="3511486" y="2740397"/>
        <a:ext cx="2397172" cy="1426833"/>
      </dsp:txXfrm>
    </dsp:sp>
    <dsp:sp modelId="{B9F528C3-6EE2-45AA-9608-A95B855205B2}">
      <dsp:nvSpPr>
        <dsp:cNvPr id="0" name=""/>
        <dsp:cNvSpPr/>
      </dsp:nvSpPr>
      <dsp:spPr>
        <a:xfrm>
          <a:off x="2735" y="4615306"/>
          <a:ext cx="2372031" cy="1612784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D6C5CA-F2ED-4774-BFC5-CEB3F1977B3B}">
      <dsp:nvSpPr>
        <dsp:cNvPr id="0" name=""/>
        <dsp:cNvSpPr/>
      </dsp:nvSpPr>
      <dsp:spPr>
        <a:xfrm>
          <a:off x="217170" y="4819019"/>
          <a:ext cx="2372031" cy="161278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2000"/>
                <a:satMod val="180000"/>
              </a:schemeClr>
            </a:gs>
            <a:gs pos="65000">
              <a:schemeClr val="accent4">
                <a:tint val="32000"/>
                <a:satMod val="250000"/>
              </a:schemeClr>
            </a:gs>
            <a:gs pos="100000">
              <a:schemeClr val="accent4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 z="12700" extrusionH="17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Chef de département des enseignements de base pour le domaine SEGC</a:t>
          </a:r>
          <a:endParaRPr lang="fr-FR" sz="1800" b="1" kern="1200" dirty="0"/>
        </a:p>
      </dsp:txBody>
      <dsp:txXfrm>
        <a:off x="264407" y="4866256"/>
        <a:ext cx="2277557" cy="1518310"/>
      </dsp:txXfrm>
    </dsp:sp>
    <dsp:sp modelId="{561682B6-64EE-4122-B607-32920F317C8B}">
      <dsp:nvSpPr>
        <dsp:cNvPr id="0" name=""/>
        <dsp:cNvSpPr/>
      </dsp:nvSpPr>
      <dsp:spPr>
        <a:xfrm>
          <a:off x="2740952" y="4512880"/>
          <a:ext cx="2278566" cy="1930334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EAC436-57E4-4730-9BD3-EC6282CC9364}">
      <dsp:nvSpPr>
        <dsp:cNvPr id="0" name=""/>
        <dsp:cNvSpPr/>
      </dsp:nvSpPr>
      <dsp:spPr>
        <a:xfrm>
          <a:off x="2955387" y="4716592"/>
          <a:ext cx="2278566" cy="19303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2000"/>
                <a:satMod val="180000"/>
              </a:schemeClr>
            </a:gs>
            <a:gs pos="65000">
              <a:schemeClr val="accent4">
                <a:tint val="32000"/>
                <a:satMod val="250000"/>
              </a:schemeClr>
            </a:gs>
            <a:gs pos="100000">
              <a:schemeClr val="accent4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 z="12700" extrusionH="17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Chef de département des Sciences</a:t>
          </a:r>
          <a:r>
            <a:rPr lang="fr-FR" sz="1500" b="1" kern="1200" dirty="0" smtClean="0"/>
            <a:t> </a:t>
          </a:r>
          <a:r>
            <a:rPr lang="fr-FR" sz="1800" b="1" kern="1200" dirty="0" smtClean="0"/>
            <a:t>Economiques</a:t>
          </a:r>
          <a:endParaRPr lang="fr-FR" sz="1800" b="1" kern="1200" dirty="0"/>
        </a:p>
      </dsp:txBody>
      <dsp:txXfrm>
        <a:off x="3011925" y="4773130"/>
        <a:ext cx="2165490" cy="1817258"/>
      </dsp:txXfrm>
    </dsp:sp>
    <dsp:sp modelId="{43320372-9A12-46E5-BD16-7450EEB79817}">
      <dsp:nvSpPr>
        <dsp:cNvPr id="0" name=""/>
        <dsp:cNvSpPr/>
      </dsp:nvSpPr>
      <dsp:spPr>
        <a:xfrm>
          <a:off x="5511071" y="4615306"/>
          <a:ext cx="2215516" cy="1930334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D21C4E-6356-4E29-A0C6-6DAB93F4E791}">
      <dsp:nvSpPr>
        <dsp:cNvPr id="0" name=""/>
        <dsp:cNvSpPr/>
      </dsp:nvSpPr>
      <dsp:spPr>
        <a:xfrm>
          <a:off x="5725505" y="4819019"/>
          <a:ext cx="2215516" cy="193033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2000"/>
                <a:satMod val="180000"/>
              </a:schemeClr>
            </a:gs>
            <a:gs pos="65000">
              <a:schemeClr val="accent4">
                <a:tint val="32000"/>
                <a:satMod val="250000"/>
              </a:schemeClr>
            </a:gs>
            <a:gs pos="100000">
              <a:schemeClr val="accent4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 z="12700" extrusionH="17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Chef de département des  Sciences de Gestion</a:t>
          </a:r>
          <a:endParaRPr lang="fr-FR" sz="1800" b="1" kern="1200" dirty="0"/>
        </a:p>
      </dsp:txBody>
      <dsp:txXfrm>
        <a:off x="5782043" y="4875557"/>
        <a:ext cx="2102440" cy="1817258"/>
      </dsp:txXfrm>
    </dsp:sp>
    <dsp:sp modelId="{F1009CAA-CCFA-4B6E-ADD9-4A743D549C43}">
      <dsp:nvSpPr>
        <dsp:cNvPr id="0" name=""/>
        <dsp:cNvSpPr/>
      </dsp:nvSpPr>
      <dsp:spPr>
        <a:xfrm>
          <a:off x="8155456" y="4615306"/>
          <a:ext cx="2438845" cy="1878091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CA53A4-729A-4A9B-9EA5-191699EC07B7}">
      <dsp:nvSpPr>
        <dsp:cNvPr id="0" name=""/>
        <dsp:cNvSpPr/>
      </dsp:nvSpPr>
      <dsp:spPr>
        <a:xfrm>
          <a:off x="8369890" y="4819019"/>
          <a:ext cx="2438845" cy="187809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2000"/>
                <a:satMod val="180000"/>
              </a:schemeClr>
            </a:gs>
            <a:gs pos="65000">
              <a:schemeClr val="accent4">
                <a:tint val="32000"/>
                <a:satMod val="250000"/>
              </a:schemeClr>
            </a:gs>
            <a:gs pos="100000">
              <a:schemeClr val="accent4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4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 z="12700" extrusionH="1700"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Chef de département des Sciences Commerciales</a:t>
          </a:r>
          <a:endParaRPr lang="fr-FR" sz="1800" b="1" kern="1200" dirty="0"/>
        </a:p>
      </dsp:txBody>
      <dsp:txXfrm>
        <a:off x="8424897" y="4874026"/>
        <a:ext cx="2328831" cy="1768077"/>
      </dsp:txXfrm>
    </dsp:sp>
    <dsp:sp modelId="{D57A20F3-F2D7-4CC5-9AB0-35DB010D9D94}">
      <dsp:nvSpPr>
        <dsp:cNvPr id="0" name=""/>
        <dsp:cNvSpPr/>
      </dsp:nvSpPr>
      <dsp:spPr>
        <a:xfrm>
          <a:off x="7034167" y="2492294"/>
          <a:ext cx="2669585" cy="1477772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768C56-259F-4EE5-A820-B6B5FD5CE75C}">
      <dsp:nvSpPr>
        <dsp:cNvPr id="0" name=""/>
        <dsp:cNvSpPr/>
      </dsp:nvSpPr>
      <dsp:spPr>
        <a:xfrm>
          <a:off x="7248601" y="2696006"/>
          <a:ext cx="2669585" cy="14777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700" b="1" kern="1200" dirty="0" smtClean="0"/>
            <a:t>Vice doyen chargé de la </a:t>
          </a:r>
          <a:r>
            <a:rPr lang="fr-FR" sz="1700" b="1" kern="1200" dirty="0" smtClean="0"/>
            <a:t>post-graduation, </a:t>
          </a:r>
          <a:r>
            <a:rPr lang="fr-FR" sz="1700" b="1" kern="1200" dirty="0" smtClean="0"/>
            <a:t>de la recherche scientifique et des relations extérieures</a:t>
          </a:r>
          <a:endParaRPr lang="fr-FR" sz="1700" b="1" kern="1200" dirty="0"/>
        </a:p>
      </dsp:txBody>
      <dsp:txXfrm>
        <a:off x="7291883" y="2739288"/>
        <a:ext cx="2583021" cy="1391208"/>
      </dsp:txXfrm>
    </dsp:sp>
    <dsp:sp modelId="{F1EB8349-641E-49C8-8C24-686645D1F440}">
      <dsp:nvSpPr>
        <dsp:cNvPr id="0" name=""/>
        <dsp:cNvSpPr/>
      </dsp:nvSpPr>
      <dsp:spPr>
        <a:xfrm>
          <a:off x="10054576" y="2288580"/>
          <a:ext cx="1929909" cy="1225492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8F1D2D-E540-4A24-A2B2-5789E25D10AB}">
      <dsp:nvSpPr>
        <dsp:cNvPr id="0" name=""/>
        <dsp:cNvSpPr/>
      </dsp:nvSpPr>
      <dsp:spPr>
        <a:xfrm>
          <a:off x="10269010" y="2492293"/>
          <a:ext cx="1929909" cy="12254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 smtClean="0"/>
            <a:t>Responsable de la bibliothèque</a:t>
          </a:r>
          <a:endParaRPr lang="fr-FR" sz="1900" b="1" kern="1200" dirty="0"/>
        </a:p>
      </dsp:txBody>
      <dsp:txXfrm>
        <a:off x="10304903" y="2528186"/>
        <a:ext cx="1858123" cy="1153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6529806"/>
            <a:ext cx="12811525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960120" y="2453642"/>
            <a:ext cx="10881360" cy="2561665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67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960120" y="5056250"/>
            <a:ext cx="10881360" cy="1679586"/>
          </a:xfrm>
        </p:spPr>
        <p:txBody>
          <a:bodyPr lIns="64008" rIns="64008"/>
          <a:lstStyle>
            <a:lvl1pPr marL="0" marR="89611" indent="0" algn="r">
              <a:buNone/>
              <a:defRPr>
                <a:solidFill>
                  <a:schemeClr val="tx2"/>
                </a:solidFill>
              </a:defRPr>
            </a:lvl1pPr>
            <a:lvl2pPr marL="640080" indent="0" algn="ctr">
              <a:buNone/>
            </a:lvl2pPr>
            <a:lvl3pPr marL="1280160" indent="0" algn="ctr">
              <a:buNone/>
            </a:lvl3pPr>
            <a:lvl4pPr marL="1920240" indent="0" algn="ctr">
              <a:buNone/>
            </a:lvl4pPr>
            <a:lvl5pPr marL="2560320" indent="0" algn="ctr">
              <a:buNone/>
            </a:lvl5pPr>
            <a:lvl6pPr marL="3200400" indent="0" algn="ctr">
              <a:buNone/>
            </a:lvl6pPr>
            <a:lvl7pPr marL="3840480" indent="0" algn="ctr">
              <a:buNone/>
            </a:lvl7pPr>
            <a:lvl8pPr marL="4480560" indent="0" algn="ctr">
              <a:buNone/>
            </a:lvl8pPr>
            <a:lvl9pPr marL="512064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5270" y="6934200"/>
            <a:ext cx="12806871" cy="2676923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955ADB-7B55-4D2E-9517-D1581303ABD6}" type="datetimeFigureOut">
              <a:rPr lang="fr-FR" smtClean="0"/>
              <a:pPr/>
              <a:t>13/07/2020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936742-D043-48F4-AE49-1BE1A67E7F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40080" y="2073862"/>
            <a:ext cx="11521440" cy="6140499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55ADB-7B55-4D2E-9517-D1581303ABD6}" type="datetimeFigureOut">
              <a:rPr lang="fr-FR" smtClean="0"/>
              <a:pPr/>
              <a:t>13/07/2020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936742-D043-48F4-AE49-1BE1A67E7F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581618" y="384497"/>
            <a:ext cx="2488458" cy="782986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40080" y="384497"/>
            <a:ext cx="8854440" cy="78298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55ADB-7B55-4D2E-9517-D1581303ABD6}" type="datetimeFigureOut">
              <a:rPr lang="fr-FR" smtClean="0"/>
              <a:pPr/>
              <a:t>13/07/2020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936742-D043-48F4-AE49-1BE1A67E7F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55ADB-7B55-4D2E-9517-D1581303ABD6}" type="datetimeFigureOut">
              <a:rPr lang="fr-FR" smtClean="0"/>
              <a:pPr/>
              <a:t>13/07/2020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936742-D043-48F4-AE49-1BE1A67E7F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326" y="1483597"/>
            <a:ext cx="10881360" cy="256032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67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91798" y="4104397"/>
            <a:ext cx="6400800" cy="2036843"/>
          </a:xfrm>
        </p:spPr>
        <p:txBody>
          <a:bodyPr lIns="128016" rIns="128016" anchor="t"/>
          <a:lstStyle>
            <a:lvl1pPr marL="0" indent="0" algn="l">
              <a:buNone/>
              <a:defRPr sz="3200">
                <a:solidFill>
                  <a:schemeClr val="tx1"/>
                </a:solidFill>
              </a:defRPr>
            </a:lvl1pPr>
            <a:lvl2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55ADB-7B55-4D2E-9517-D1581303ABD6}" type="datetimeFigureOut">
              <a:rPr lang="fr-FR" smtClean="0"/>
              <a:pPr/>
              <a:t>13/07/2020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936742-D043-48F4-AE49-1BE1A67E7F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5091352" y="4207661"/>
            <a:ext cx="256032" cy="3200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830370" y="4207661"/>
            <a:ext cx="256032" cy="3200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0080" y="2073860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7480" y="2073860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55ADB-7B55-4D2E-9517-D1581303ABD6}" type="datetimeFigureOut">
              <a:rPr lang="fr-FR" smtClean="0"/>
              <a:pPr/>
              <a:t>13/07/2020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936742-D043-48F4-AE49-1BE1A67E7F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0" y="382270"/>
            <a:ext cx="11521440" cy="16002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7574280"/>
            <a:ext cx="5656263" cy="10668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56032" anchor="ctr"/>
          <a:lstStyle>
            <a:lvl1pPr marL="0" indent="0">
              <a:buNone/>
              <a:defRPr sz="3400" b="0">
                <a:solidFill>
                  <a:schemeClr val="bg1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503037" y="7574280"/>
            <a:ext cx="5658485" cy="10668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56032" anchor="ctr"/>
          <a:lstStyle>
            <a:lvl1pPr marL="0" indent="0">
              <a:buNone/>
              <a:defRPr sz="3400" b="0">
                <a:solidFill>
                  <a:schemeClr val="bg1"/>
                </a:solidFill>
              </a:defRPr>
            </a:lvl1pPr>
            <a:lvl2pPr>
              <a:buNone/>
              <a:defRPr sz="28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40080" y="2022012"/>
            <a:ext cx="5656263" cy="551846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2022012"/>
            <a:ext cx="5658485" cy="551846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55ADB-7B55-4D2E-9517-D1581303ABD6}" type="datetimeFigureOut">
              <a:rPr lang="fr-FR" smtClean="0"/>
              <a:pPr/>
              <a:t>13/07/2020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936742-D043-48F4-AE49-1BE1A67E7F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55ADB-7B55-4D2E-9517-D1581303ABD6}" type="datetimeFigureOut">
              <a:rPr lang="fr-FR" smtClean="0"/>
              <a:pPr/>
              <a:t>13/07/2020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936742-D043-48F4-AE49-1BE1A67E7F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55ADB-7B55-4D2E-9517-D1581303ABD6}" type="datetimeFigureOut">
              <a:rPr lang="fr-FR" smtClean="0"/>
              <a:pPr/>
              <a:t>13/07/2020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936742-D043-48F4-AE49-1BE1A67E7F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80160" y="6827520"/>
            <a:ext cx="10474486" cy="64008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3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187440" y="7497143"/>
            <a:ext cx="5564429" cy="1280160"/>
          </a:xfrm>
        </p:spPr>
        <p:txBody>
          <a:bodyPr/>
          <a:lstStyle>
            <a:lvl1pPr marL="0" indent="0" algn="r">
              <a:buNone/>
              <a:defRPr sz="2200"/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280160" y="384048"/>
            <a:ext cx="10471709" cy="6400800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9417845" y="8971122"/>
            <a:ext cx="2688336" cy="512064"/>
          </a:xfrm>
        </p:spPr>
        <p:txBody>
          <a:bodyPr/>
          <a:lstStyle>
            <a:extLst/>
          </a:lstStyle>
          <a:p>
            <a:fld id="{A3955ADB-7B55-4D2E-9517-D1581303ABD6}" type="datetimeFigureOut">
              <a:rPr lang="fr-FR" smtClean="0"/>
              <a:pPr/>
              <a:t>13/07/2020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936742-D043-48F4-AE49-1BE1A67E7F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97725" y="7620763"/>
            <a:ext cx="10027920" cy="907525"/>
          </a:xfrm>
          <a:noFill/>
        </p:spPr>
        <p:txBody>
          <a:bodyPr lIns="128016" tIns="0" rIns="128016" anchor="t"/>
          <a:lstStyle>
            <a:lvl1pPr marL="0" marR="25603" indent="0" algn="r">
              <a:buNone/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20040" y="265955"/>
            <a:ext cx="12161520" cy="61447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45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955ADB-7B55-4D2E-9517-D1581303ABD6}" type="datetimeFigureOut">
              <a:rPr lang="fr-FR" smtClean="0"/>
              <a:pPr/>
              <a:t>13/07/2020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6132102" y="8971122"/>
            <a:ext cx="3290953" cy="51117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936742-D043-48F4-AE49-1BE1A67E7FE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0040" y="6811171"/>
            <a:ext cx="11305605" cy="787741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42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1003011" y="7002791"/>
            <a:ext cx="5322804" cy="202035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-74985" y="8099032"/>
            <a:ext cx="5322804" cy="11734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8459" y="8107754"/>
            <a:ext cx="4763240" cy="1513215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28016" tIns="64008" rIns="128016" bIns="64008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12931" y="8102834"/>
            <a:ext cx="4767713" cy="1518136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2129757" y="6983816"/>
            <a:ext cx="256032" cy="3200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868774" y="6983816"/>
            <a:ext cx="256032" cy="32004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8016" tIns="64008" rIns="128016" bIns="64008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1003011" y="7002791"/>
            <a:ext cx="5322804" cy="202035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-74985" y="8099032"/>
            <a:ext cx="5322804" cy="117348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8459" y="8107754"/>
            <a:ext cx="4763240" cy="1513215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28016" tIns="64008" rIns="128016" bIns="64008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12931" y="8102834"/>
            <a:ext cx="4767713" cy="1518136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640080" y="2073860"/>
            <a:ext cx="11521440" cy="6336348"/>
          </a:xfrm>
          <a:prstGeom prst="rect">
            <a:avLst/>
          </a:prstGeom>
        </p:spPr>
        <p:txBody>
          <a:bodyPr vert="horz" lIns="128016" tIns="64008" rIns="128016" bIns="64008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9417845" y="8971122"/>
            <a:ext cx="2688336" cy="512064"/>
          </a:xfrm>
          <a:prstGeom prst="rect">
            <a:avLst/>
          </a:prstGeom>
        </p:spPr>
        <p:txBody>
          <a:bodyPr vert="horz" lIns="128016" tIns="64008" rIns="128016" bIns="64008" anchor="b"/>
          <a:lstStyle>
            <a:lvl1pPr algn="l" eaLnBrk="1" latinLnBrk="0" hangingPunct="1">
              <a:defRPr kumimoji="0" sz="1400">
                <a:solidFill>
                  <a:schemeClr val="tx1"/>
                </a:solidFill>
              </a:defRPr>
            </a:lvl1pPr>
            <a:extLst/>
          </a:lstStyle>
          <a:p>
            <a:fld id="{A3955ADB-7B55-4D2E-9517-D1581303ABD6}" type="datetimeFigureOut">
              <a:rPr lang="fr-FR" smtClean="0"/>
              <a:pPr/>
              <a:t>13/07/2020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6132102" y="8971122"/>
            <a:ext cx="3290953" cy="511175"/>
          </a:xfrm>
          <a:prstGeom prst="rect">
            <a:avLst/>
          </a:prstGeom>
        </p:spPr>
        <p:txBody>
          <a:bodyPr vert="horz" lIns="128016" tIns="64008" rIns="128016" bIns="64008" anchor="b"/>
          <a:lstStyle>
            <a:lvl1pPr algn="r" eaLnBrk="1" latinLnBrk="0" hangingPunct="1">
              <a:defRPr kumimoji="0" sz="14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2106181" y="8971122"/>
            <a:ext cx="512064" cy="511175"/>
          </a:xfrm>
          <a:prstGeom prst="rect">
            <a:avLst/>
          </a:prstGeom>
        </p:spPr>
        <p:txBody>
          <a:bodyPr vert="horz" lIns="128016" tIns="64008" rIns="128016" bIns="64008" anchor="b"/>
          <a:lstStyle>
            <a:lvl1pPr algn="r" eaLnBrk="1" latinLnBrk="0" hangingPunct="1">
              <a:defRPr kumimoji="0" sz="1400" b="0">
                <a:solidFill>
                  <a:schemeClr val="tx1"/>
                </a:solidFill>
              </a:defRPr>
            </a:lvl1pPr>
            <a:extLst/>
          </a:lstStyle>
          <a:p>
            <a:fld id="{AC936742-D043-48F4-AE49-1BE1A67E7F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57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512064" indent="-358445" algn="l" rtl="0" eaLnBrk="1" latinLnBrk="0" hangingPunct="1">
        <a:spcBef>
          <a:spcPts val="56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0509" indent="-320040" algn="l" rtl="0" eaLnBrk="1" latinLnBrk="0" hangingPunct="1">
        <a:spcBef>
          <a:spcPts val="454"/>
        </a:spcBef>
        <a:buClr>
          <a:schemeClr val="accent1"/>
        </a:buClr>
        <a:buFont typeface="Verdana"/>
        <a:buChar char="◦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03350" indent="-320040" algn="l" rtl="0" eaLnBrk="1" latinLnBrk="0" hangingPunct="1">
        <a:spcBef>
          <a:spcPts val="490"/>
        </a:spcBef>
        <a:buClr>
          <a:schemeClr val="accent2"/>
        </a:buClr>
        <a:buSzPct val="100000"/>
        <a:buFont typeface="Wingdings 2"/>
        <a:buChar char="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320040" algn="l" rtl="0" eaLnBrk="1" latinLnBrk="0" hangingPunct="1">
        <a:spcBef>
          <a:spcPts val="490"/>
        </a:spcBef>
        <a:buClr>
          <a:schemeClr val="accent2"/>
        </a:buClr>
        <a:buFont typeface="Wingdings 2"/>
        <a:buChar char="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indent="-320040" algn="l" rtl="0" eaLnBrk="1" latinLnBrk="0" hangingPunct="1">
        <a:spcBef>
          <a:spcPts val="490"/>
        </a:spcBef>
        <a:buClr>
          <a:schemeClr val="accent2"/>
        </a:buClr>
        <a:buFont typeface="Wingdings 2"/>
        <a:buChar char="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2240280" indent="-320040" algn="l" rtl="0" eaLnBrk="1" latinLnBrk="0" hangingPunct="1">
        <a:spcBef>
          <a:spcPts val="490"/>
        </a:spcBef>
        <a:buClr>
          <a:schemeClr val="accent3"/>
        </a:buClr>
        <a:buFont typeface="Wingdings 2"/>
        <a:buChar char="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2560320" indent="-320040" algn="l" rtl="0" eaLnBrk="1" latinLnBrk="0" hangingPunct="1">
        <a:spcBef>
          <a:spcPts val="490"/>
        </a:spcBef>
        <a:buClr>
          <a:schemeClr val="accent3"/>
        </a:buClr>
        <a:buFont typeface="Wingdings 2"/>
        <a:buChar char="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indent="-320040" algn="l" rtl="0" eaLnBrk="1" latinLnBrk="0" hangingPunct="1">
        <a:spcBef>
          <a:spcPts val="490"/>
        </a:spcBef>
        <a:buClr>
          <a:schemeClr val="accent3"/>
        </a:buClr>
        <a:buFont typeface="Wingdings 2"/>
        <a:buChar char="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3200400" indent="-320040" algn="l" rtl="0" eaLnBrk="1" latinLnBrk="0" hangingPunct="1">
        <a:spcBef>
          <a:spcPts val="490"/>
        </a:spcBef>
        <a:buClr>
          <a:schemeClr val="accent3"/>
        </a:buClr>
        <a:buFont typeface="Wingdings 2"/>
        <a:buChar char=""/>
        <a:defRPr kumimoji="0" sz="22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kamal.oukaci@univ-bejaia.dz" TargetMode="External"/><Relationship Id="rId7" Type="http://schemas.openxmlformats.org/officeDocument/2006/relationships/hyperlink" Target="https://www.facebook.com/Facult&#233;" TargetMode="External"/><Relationship Id="rId2" Type="http://schemas.openxmlformats.org/officeDocument/2006/relationships/hyperlink" Target="mailto:oukaci.kamal@gmail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nivbejaia.dz/Fac_Sciences_Economiques_Commerciales_Science_Gestion/" TargetMode="External"/><Relationship Id="rId5" Type="http://schemas.openxmlformats.org/officeDocument/2006/relationships/hyperlink" Target="mailto:aissa.mouhoubi@univ-bejaia.dz" TargetMode="External"/><Relationship Id="rId4" Type="http://schemas.openxmlformats.org/officeDocument/2006/relationships/hyperlink" Target="mailto:rachidlalali@yahoo.f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ddfsf-e14706799555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6224" y="1085824"/>
            <a:ext cx="11585376" cy="335473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ZoneTexte 2"/>
          <p:cNvSpPr txBox="1"/>
          <p:nvPr/>
        </p:nvSpPr>
        <p:spPr>
          <a:xfrm>
            <a:off x="0" y="4800600"/>
            <a:ext cx="12801600" cy="1464231"/>
          </a:xfrm>
          <a:prstGeom prst="flowChartAlternateProcess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Faculté des Sciences Economiques, Commerciales </a:t>
            </a:r>
          </a:p>
          <a:p>
            <a:pPr algn="ctr"/>
            <a:r>
              <a:rPr lang="fr-F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et des Sciences de Gestion</a:t>
            </a:r>
            <a:endParaRPr lang="fr-FR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4056584" y="7968952"/>
            <a:ext cx="5904656" cy="10001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 smtClean="0"/>
              <a:t>Adresse: Université Abderrahmane Mira-Bejaia,</a:t>
            </a:r>
          </a:p>
          <a:p>
            <a:pPr algn="ctr"/>
            <a:r>
              <a:rPr lang="fr-FR" sz="1400" b="1" dirty="0" smtClean="0"/>
              <a:t> Campus Aboudaou  RN 9, Bejaia</a:t>
            </a:r>
          </a:p>
          <a:p>
            <a:pPr algn="ctr"/>
            <a:r>
              <a:rPr lang="fr-FR" sz="1400" b="1" dirty="0" smtClean="0"/>
              <a:t>Tél: 034 81 68 26</a:t>
            </a:r>
          </a:p>
          <a:p>
            <a:pPr algn="ctr"/>
            <a:r>
              <a:rPr lang="fr-FR" sz="1400" b="1" dirty="0" smtClean="0"/>
              <a:t>Fax: 034 81 68 27</a:t>
            </a:r>
            <a:endParaRPr lang="fr-FR" sz="1400" b="1" dirty="0"/>
          </a:p>
        </p:txBody>
      </p:sp>
      <p:pic>
        <p:nvPicPr>
          <p:cNvPr id="6" name="Picture 2" descr="UniversitÃ© de BÃ©jaÃ¯a â WikipÃ©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7726" y="-174176"/>
            <a:ext cx="2423079" cy="126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828900" y="300006"/>
            <a:ext cx="7358114" cy="1071570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39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Fond documentaire de la faculté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246826"/>
              </p:ext>
            </p:extLst>
          </p:nvPr>
        </p:nvGraphicFramePr>
        <p:xfrm>
          <a:off x="1328702" y="2085956"/>
          <a:ext cx="10358511" cy="46434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2837"/>
                <a:gridCol w="3452837"/>
                <a:gridCol w="3452837"/>
              </a:tblGrid>
              <a:tr h="1023397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Nature du document</a:t>
                      </a:r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Nombre de titres </a:t>
                      </a:r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Nombre d’exemplaires</a:t>
                      </a:r>
                      <a:endParaRPr lang="fr-FR" sz="2800" b="1" dirty="0"/>
                    </a:p>
                  </a:txBody>
                  <a:tcPr anchor="ctr"/>
                </a:tc>
              </a:tr>
              <a:tr h="786639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Ouvrages</a:t>
                      </a:r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9423</a:t>
                      </a:r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56827</a:t>
                      </a:r>
                      <a:endParaRPr lang="fr-FR" sz="2800" b="1" dirty="0"/>
                    </a:p>
                  </a:txBody>
                  <a:tcPr anchor="ctr"/>
                </a:tc>
              </a:tr>
              <a:tr h="1023397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Thèses et mémoires</a:t>
                      </a:r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2642</a:t>
                      </a:r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5284</a:t>
                      </a:r>
                      <a:endParaRPr lang="fr-FR" sz="2800" b="1" dirty="0"/>
                    </a:p>
                  </a:txBody>
                  <a:tcPr anchor="ctr"/>
                </a:tc>
              </a:tr>
              <a:tr h="786639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Revues</a:t>
                      </a:r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121</a:t>
                      </a:r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121</a:t>
                      </a:r>
                      <a:endParaRPr lang="fr-FR" sz="2800" b="1" dirty="0"/>
                    </a:p>
                  </a:txBody>
                  <a:tcPr anchor="ctr"/>
                </a:tc>
              </a:tr>
              <a:tr h="1023397"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Ressources électroniques</a:t>
                      </a:r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42</a:t>
                      </a:r>
                      <a:endParaRPr lang="fr-FR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b="1" dirty="0" smtClean="0"/>
                        <a:t>42</a:t>
                      </a:r>
                      <a:endParaRPr lang="fr-FR" sz="2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0" y="1728766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186090" y="514320"/>
            <a:ext cx="6300832" cy="130017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39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Les perspectives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114388" y="2514584"/>
            <a:ext cx="11144328" cy="317009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Projet de création d’un nouveau département</a:t>
            </a:r>
          </a:p>
          <a:p>
            <a:pPr algn="just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    en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Sciences </a:t>
            </a:r>
            <a:r>
              <a:rPr lang="fr-FR" sz="3200" b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inancières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Comptabilité</a:t>
            </a:r>
            <a:endParaRPr lang="fr-F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Projet de lancement de nouvelles </a:t>
            </a:r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offres de formation:  </a:t>
            </a:r>
            <a:endParaRPr lang="fr-F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 - Finance du Marché</a:t>
            </a:r>
          </a:p>
          <a:p>
            <a:pPr algn="just"/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>  - Comptabilité et Fiscalité Approfondie</a:t>
            </a:r>
            <a:endParaRPr lang="fr-FR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57528" y="585758"/>
            <a:ext cx="6300832" cy="100013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39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Liens et contacts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0206" y="2014518"/>
            <a:ext cx="885831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Equipe administrative: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1)Doyen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Nom &amp; Prénom : </a:t>
            </a: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Pr </a:t>
            </a: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OUKACI Kamal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Courriel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 :  </a:t>
            </a:r>
            <a:r>
              <a:rPr lang="fr-FR" sz="18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oukaci.kamal@gmail.com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               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  <a:hlinkClick r:id="rId3"/>
              </a:rPr>
              <a:t>kamal.oukaci@univ-bejaia.dz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Tel: 034 81 68 26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2) Vice Doyen chargé des Etudes et des Questions Liées aux Etudiants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Nom &amp; Prénom : </a:t>
            </a: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LALALI Rachid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Courriel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 : 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  <a:hlinkClick r:id="rId4"/>
              </a:rPr>
              <a:t>rachidlalali@yahoo.fr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 Tel:    034 81 68 03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 3) Vice Doyen Chargé de la Post-Graduation, de la Recherche Scientifique et des Relations Extérieures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 Nom &amp; Prénom : </a:t>
            </a: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Dr MOUHOUBI </a:t>
            </a:r>
            <a:r>
              <a:rPr lang="fr-FR" sz="1800" b="1" dirty="0" err="1" smtClean="0">
                <a:latin typeface="Times New Roman" pitchFamily="18" charset="0"/>
                <a:cs typeface="Times New Roman" pitchFamily="18" charset="0"/>
              </a:rPr>
              <a:t>Aissa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 Courriel :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fr-FR" sz="1800" dirty="0" smtClean="0">
                <a:latin typeface="Times New Roman" pitchFamily="18" charset="0"/>
                <a:cs typeface="Times New Roman" pitchFamily="18" charset="0"/>
                <a:hlinkClick r:id="rId5"/>
              </a:rPr>
              <a:t>aissa.mouhoubi@univ-bejaia.dz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  Tel:    034 81 68 15</a:t>
            </a:r>
          </a:p>
          <a:p>
            <a:endParaRPr lang="fr-FR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Site web: </a:t>
            </a:r>
            <a:r>
              <a:rPr lang="fr-FR" sz="1800" b="1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http://univbejaia.dz/Fac_Sciences_Economiques_Commerciales_Science_Gestion/</a:t>
            </a:r>
            <a:endParaRPr lang="fr-FR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 Page facebook: </a:t>
            </a:r>
            <a:r>
              <a:rPr lang="fr-FR" sz="1800" b="1" dirty="0" smtClean="0">
                <a:latin typeface="Times New Roman" pitchFamily="18" charset="0"/>
                <a:cs typeface="Times New Roman" pitchFamily="18" charset="0"/>
                <a:hlinkClick r:id="rId7"/>
              </a:rPr>
              <a:t>https://www.facebook.com/Faculté</a:t>
            </a: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1800" b="1" dirty="0" err="1" smtClean="0">
                <a:latin typeface="Times New Roman" pitchFamily="18" charset="0"/>
                <a:cs typeface="Times New Roman" pitchFamily="18" charset="0"/>
                <a:hlinkClick r:id="rId7"/>
              </a:rPr>
              <a:t>segc</a:t>
            </a:r>
            <a:r>
              <a:rPr lang="fr-FR" sz="1800" b="1" dirty="0" smtClean="0">
                <a:latin typeface="Times New Roman" pitchFamily="18" charset="0"/>
                <a:cs typeface="Times New Roman" pitchFamily="18" charset="0"/>
                <a:hlinkClick r:id="rId7"/>
              </a:rPr>
              <a:t> de l’université de Bejaia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5" name="Rectangle 1"/>
          <p:cNvSpPr>
            <a:spLocks noChangeArrowheads="1"/>
          </p:cNvSpPr>
          <p:nvPr/>
        </p:nvSpPr>
        <p:spPr bwMode="auto">
          <a:xfrm>
            <a:off x="542884" y="871510"/>
            <a:ext cx="11501518" cy="650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2800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2800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2800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3200" b="1" dirty="0" smtClean="0"/>
              <a:t>La Faculté des Sciences Economiques, Commerciales                   et des Sciences de Gestion a été créée le 05/12/2010 par le décret exécutif n°10-309, modifiant et complétant le décret exécutif n°98-218 du 07/07/1998.</a:t>
            </a:r>
          </a:p>
          <a:p>
            <a:pPr algn="just">
              <a:lnSpc>
                <a:spcPct val="150000"/>
              </a:lnSpc>
            </a:pPr>
            <a:r>
              <a:rPr lang="fr-FR" sz="3200" b="1" dirty="0" smtClean="0"/>
              <a:t>Elle est issue de la restructuration de la faculté de Droit et des Sciences Economiques.</a:t>
            </a:r>
            <a:endParaRPr lang="fr-FR" sz="3200" b="1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186090" y="871510"/>
            <a:ext cx="6300832" cy="130017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39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Présentation de la faculté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57528" y="585758"/>
            <a:ext cx="6300832" cy="100013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39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faculté en chiffres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4286152124"/>
              </p:ext>
            </p:extLst>
          </p:nvPr>
        </p:nvGraphicFramePr>
        <p:xfrm>
          <a:off x="3114655" y="2300270"/>
          <a:ext cx="7280961" cy="5974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e 1"/>
          <p:cNvGraphicFramePr/>
          <p:nvPr>
            <p:extLst>
              <p:ext uri="{D42A27DB-BD31-4B8C-83A1-F6EECF244321}">
                <p14:modId xmlns:p14="http://schemas.microsoft.com/office/powerpoint/2010/main" val="4270175965"/>
              </p:ext>
            </p:extLst>
          </p:nvPr>
        </p:nvGraphicFramePr>
        <p:xfrm>
          <a:off x="328570" y="1514452"/>
          <a:ext cx="12215898" cy="7500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à coins arrondis 2"/>
          <p:cNvSpPr/>
          <p:nvPr/>
        </p:nvSpPr>
        <p:spPr>
          <a:xfrm>
            <a:off x="3400404" y="500032"/>
            <a:ext cx="6300832" cy="90011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39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Organigramme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2185958" y="1014386"/>
            <a:ext cx="8895362" cy="90011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3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Les offres de </a:t>
            </a:r>
            <a:r>
              <a:rPr lang="fr-FR" sz="3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formation en Licence (L)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7132" y="3371840"/>
            <a:ext cx="2428892" cy="442915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Calibri" pitchFamily="34" charset="0"/>
              </a:rPr>
              <a:t>Sciences </a:t>
            </a:r>
            <a:r>
              <a:rPr lang="fr-FR" sz="2800" b="1" dirty="0">
                <a:solidFill>
                  <a:schemeClr val="tx1"/>
                </a:solidFill>
                <a:latin typeface="Calibri" pitchFamily="34" charset="0"/>
              </a:rPr>
              <a:t>Economiques, de Gestion et</a:t>
            </a:r>
            <a:br>
              <a:rPr lang="fr-FR" sz="2800" b="1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fr-FR" sz="2800" b="1" dirty="0" smtClean="0">
                <a:solidFill>
                  <a:schemeClr val="tx1"/>
                </a:solidFill>
                <a:latin typeface="Calibri" pitchFamily="34" charset="0"/>
              </a:rPr>
              <a:t>Commerciales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Calibri" pitchFamily="34" charset="0"/>
              </a:rPr>
              <a:t>(SEGC)</a:t>
            </a:r>
            <a:r>
              <a:rPr lang="fr-FR" sz="2800" dirty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fr-FR" sz="2800" dirty="0">
                <a:solidFill>
                  <a:srgbClr val="002060"/>
                </a:solidFill>
                <a:latin typeface="Calibri" pitchFamily="34" charset="0"/>
              </a:rPr>
            </a:br>
            <a:endParaRPr lang="fr-FR" sz="28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6" name="Flèche droite 35"/>
          <p:cNvSpPr/>
          <p:nvPr/>
        </p:nvSpPr>
        <p:spPr>
          <a:xfrm>
            <a:off x="2828900" y="3514716"/>
            <a:ext cx="3429024" cy="1214446"/>
          </a:xfrm>
          <a:prstGeom prst="rightArrow">
            <a:avLst/>
          </a:prstGeom>
          <a:solidFill>
            <a:srgbClr val="FCD1A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Sciences de Gestion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12" name="Flèche droite 11"/>
          <p:cNvSpPr/>
          <p:nvPr/>
        </p:nvSpPr>
        <p:spPr>
          <a:xfrm>
            <a:off x="2900338" y="6015046"/>
            <a:ext cx="3429024" cy="1161818"/>
          </a:xfrm>
          <a:prstGeom prst="rightArrow">
            <a:avLst>
              <a:gd name="adj1" fmla="val 64991"/>
              <a:gd name="adj2" fmla="val 50000"/>
            </a:avLst>
          </a:prstGeom>
          <a:solidFill>
            <a:srgbClr val="FCD1A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Sciences Economiques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13" name="Flèche droite 12"/>
          <p:cNvSpPr/>
          <p:nvPr/>
        </p:nvSpPr>
        <p:spPr>
          <a:xfrm>
            <a:off x="2900338" y="7372368"/>
            <a:ext cx="3429024" cy="1214446"/>
          </a:xfrm>
          <a:prstGeom prst="rightArrow">
            <a:avLst>
              <a:gd name="adj1" fmla="val 59561"/>
              <a:gd name="adj2" fmla="val 50000"/>
            </a:avLst>
          </a:prstGeom>
          <a:solidFill>
            <a:srgbClr val="FCD1A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Sciences Commerciales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6722764" y="3501112"/>
            <a:ext cx="5643602" cy="101566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sz="2000" b="1" dirty="0" smtClean="0"/>
              <a:t>Management</a:t>
            </a:r>
          </a:p>
          <a:p>
            <a:pPr algn="just">
              <a:buFont typeface="Arial" pitchFamily="34" charset="0"/>
              <a:buChar char="•"/>
            </a:pPr>
            <a:r>
              <a:rPr lang="fr-FR" sz="2000" b="1" dirty="0" smtClean="0"/>
              <a:t>Entrepreneuriat</a:t>
            </a:r>
          </a:p>
          <a:p>
            <a:pPr algn="just">
              <a:buFont typeface="Arial" pitchFamily="34" charset="0"/>
              <a:buChar char="•"/>
            </a:pPr>
            <a:r>
              <a:rPr lang="fr-FR" sz="2000" b="1" dirty="0" smtClean="0"/>
              <a:t>Gestion des ressources humaines</a:t>
            </a:r>
            <a:endParaRPr lang="fr-FR" sz="20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6615114" y="5086352"/>
            <a:ext cx="5715040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-457200" algn="just"/>
            <a:r>
              <a:rPr lang="fr-FR" sz="2000" b="1" dirty="0" smtClean="0"/>
              <a:t>Comptabilité et finance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829428" y="5586418"/>
            <a:ext cx="550072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6615114" y="6146045"/>
            <a:ext cx="5643602" cy="70788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sz="2000" b="1" dirty="0" smtClean="0"/>
              <a:t>Economie monétaire et bancaire</a:t>
            </a:r>
          </a:p>
          <a:p>
            <a:pPr algn="just">
              <a:buFont typeface="Arial" pitchFamily="34" charset="0"/>
              <a:buChar char="•"/>
            </a:pPr>
            <a:r>
              <a:rPr lang="fr-FR" sz="2000" b="1" dirty="0" smtClean="0"/>
              <a:t>Economie  quantitative</a:t>
            </a:r>
            <a:endParaRPr lang="fr-FR" sz="20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6519166" y="7625648"/>
            <a:ext cx="5906936" cy="70788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Marketing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Commerce international et logistique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4186222" y="394456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Aharoni" pitchFamily="2" charset="-79"/>
                <a:cs typeface="Aharoni" pitchFamily="2" charset="-79"/>
              </a:rPr>
              <a:t>FORMATION</a:t>
            </a:r>
            <a:endParaRPr lang="fr-FR" sz="36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328570" y="2371708"/>
            <a:ext cx="2500330" cy="7858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Domaine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3186090" y="2443146"/>
            <a:ext cx="2357454" cy="7858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Filières</a:t>
            </a:r>
            <a:endParaRPr lang="fr-FR" sz="2800" b="1" dirty="0"/>
          </a:p>
        </p:txBody>
      </p:sp>
      <p:sp>
        <p:nvSpPr>
          <p:cNvPr id="22" name="Ellipse 21"/>
          <p:cNvSpPr/>
          <p:nvPr/>
        </p:nvSpPr>
        <p:spPr>
          <a:xfrm>
            <a:off x="7115180" y="2371708"/>
            <a:ext cx="3000396" cy="7858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Spécialités</a:t>
            </a:r>
            <a:endParaRPr lang="fr-FR" sz="2800" b="1" dirty="0"/>
          </a:p>
        </p:txBody>
      </p:sp>
      <p:sp>
        <p:nvSpPr>
          <p:cNvPr id="23" name="Flèche droite 22"/>
          <p:cNvSpPr/>
          <p:nvPr/>
        </p:nvSpPr>
        <p:spPr>
          <a:xfrm>
            <a:off x="2989882" y="4662578"/>
            <a:ext cx="3429024" cy="1352468"/>
          </a:xfrm>
          <a:prstGeom prst="rightArrow">
            <a:avLst>
              <a:gd name="adj1" fmla="val 72487"/>
              <a:gd name="adj2" fmla="val 57496"/>
            </a:avLst>
          </a:prstGeom>
          <a:solidFill>
            <a:srgbClr val="FCD1A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Sciences </a:t>
            </a:r>
            <a:r>
              <a:rPr lang="fr-FR" sz="2400" b="1" dirty="0" smtClean="0">
                <a:solidFill>
                  <a:schemeClr val="tx1"/>
                </a:solidFill>
              </a:rPr>
              <a:t>Financières                    et Comptabilité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132" y="3014650"/>
            <a:ext cx="2428892" cy="435771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  <a:latin typeface="Calibri" pitchFamily="34" charset="0"/>
              </a:rPr>
              <a:t>Sciences Economiques, de Gestion et</a:t>
            </a:r>
            <a:br>
              <a:rPr lang="fr-FR" sz="2800" b="1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fr-FR" sz="2800" b="1" dirty="0" smtClean="0">
                <a:solidFill>
                  <a:schemeClr val="tx1"/>
                </a:solidFill>
                <a:latin typeface="Calibri" pitchFamily="34" charset="0"/>
              </a:rPr>
              <a:t>Commerciales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Calibri" pitchFamily="34" charset="0"/>
              </a:rPr>
              <a:t>(SEGC) </a:t>
            </a:r>
            <a:r>
              <a:rPr lang="fr-FR" sz="2800" b="1" dirty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fr-FR" sz="2800" b="1" dirty="0">
                <a:solidFill>
                  <a:srgbClr val="002060"/>
                </a:solidFill>
                <a:latin typeface="Calibri" pitchFamily="34" charset="0"/>
              </a:rPr>
            </a:br>
            <a:endParaRPr lang="fr-FR" sz="28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2828900" y="300006"/>
            <a:ext cx="8108404" cy="125730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3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Les offres de formation </a:t>
            </a:r>
            <a:r>
              <a:rPr lang="fr-FR" sz="3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 Master</a:t>
            </a:r>
            <a:r>
              <a:rPr lang="fr-FR" sz="3600" b="1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3600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(M)</a:t>
            </a:r>
            <a:endParaRPr lang="fr-FR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2757462" y="3228964"/>
            <a:ext cx="3429024" cy="1214446"/>
          </a:xfrm>
          <a:prstGeom prst="rightArrow">
            <a:avLst/>
          </a:prstGeom>
          <a:solidFill>
            <a:srgbClr val="FCD1A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Sciences de Gestion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6" name="Flèche droite 5"/>
          <p:cNvSpPr/>
          <p:nvPr/>
        </p:nvSpPr>
        <p:spPr>
          <a:xfrm>
            <a:off x="2856543" y="5957098"/>
            <a:ext cx="3429024" cy="1285884"/>
          </a:xfrm>
          <a:prstGeom prst="rightArrow">
            <a:avLst>
              <a:gd name="adj1" fmla="val 74832"/>
              <a:gd name="adj2" fmla="val 50000"/>
            </a:avLst>
          </a:prstGeom>
          <a:solidFill>
            <a:srgbClr val="FCD1A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Sciences Economiques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7" name="Flèche droite 6"/>
          <p:cNvSpPr/>
          <p:nvPr/>
        </p:nvSpPr>
        <p:spPr>
          <a:xfrm>
            <a:off x="2757462" y="7586682"/>
            <a:ext cx="3429024" cy="1214446"/>
          </a:xfrm>
          <a:prstGeom prst="rightArrow">
            <a:avLst>
              <a:gd name="adj1" fmla="val 88244"/>
              <a:gd name="adj2" fmla="val 50000"/>
            </a:avLst>
          </a:prstGeom>
          <a:solidFill>
            <a:srgbClr val="FCD1A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Sciences Commerciales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615114" y="3014650"/>
            <a:ext cx="5786478" cy="101566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sz="2000" b="1" dirty="0" smtClean="0"/>
              <a:t>Entrepreneuriat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Management des ressources humaines</a:t>
            </a:r>
          </a:p>
          <a:p>
            <a:pPr algn="just">
              <a:buFont typeface="Arial" pitchFamily="34" charset="0"/>
              <a:buChar char="•"/>
            </a:pPr>
            <a:r>
              <a:rPr lang="fr-FR" sz="2000" b="1" dirty="0" smtClean="0"/>
              <a:t>Management</a:t>
            </a:r>
            <a:endParaRPr lang="fr-FR" sz="20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6615114" y="5943608"/>
            <a:ext cx="5643602" cy="1369606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sz="2000" b="1" dirty="0" smtClean="0"/>
              <a:t>Economie monétaire et bancaire</a:t>
            </a:r>
          </a:p>
          <a:p>
            <a:pPr algn="just">
              <a:buFont typeface="Arial" pitchFamily="34" charset="0"/>
              <a:buChar char="•"/>
            </a:pPr>
            <a:r>
              <a:rPr lang="fr-FR" sz="2000" b="1" dirty="0" smtClean="0"/>
              <a:t>Economie  quantitative</a:t>
            </a:r>
          </a:p>
          <a:p>
            <a:pPr algn="just">
              <a:buFont typeface="Arial" pitchFamily="34" charset="0"/>
              <a:buChar char="•"/>
            </a:pPr>
            <a:r>
              <a:rPr lang="fr-FR" sz="2000" b="1" dirty="0" smtClean="0"/>
              <a:t>Economie  industrielle</a:t>
            </a:r>
          </a:p>
          <a:p>
            <a:pPr algn="just">
              <a:buFont typeface="Arial" pitchFamily="34" charset="0"/>
              <a:buChar char="•"/>
            </a:pPr>
            <a:endParaRPr lang="fr-FR" sz="2300" dirty="0"/>
          </a:p>
        </p:txBody>
      </p:sp>
      <p:sp>
        <p:nvSpPr>
          <p:cNvPr id="11" name="ZoneTexte 10"/>
          <p:cNvSpPr txBox="1"/>
          <p:nvPr/>
        </p:nvSpPr>
        <p:spPr>
          <a:xfrm>
            <a:off x="6615114" y="7586682"/>
            <a:ext cx="5643602" cy="132343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Marketing industriel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Marketing des services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/>
              <a:t>Finance et commerce </a:t>
            </a:r>
            <a:r>
              <a:rPr lang="fr-FR" sz="2000" b="1" dirty="0" smtClean="0"/>
              <a:t>international</a:t>
            </a:r>
          </a:p>
          <a:p>
            <a:pPr>
              <a:buFont typeface="Arial" pitchFamily="34" charset="0"/>
              <a:buChar char="•"/>
            </a:pPr>
            <a:r>
              <a:rPr lang="fr-FR" sz="2000" b="1" dirty="0" smtClean="0"/>
              <a:t>Logistique et distribution </a:t>
            </a:r>
            <a:r>
              <a:rPr lang="fr-FR" sz="2000" b="1" dirty="0" smtClean="0">
                <a:solidFill>
                  <a:srgbClr val="FF0000"/>
                </a:solidFill>
              </a:rPr>
              <a:t>(professionnelle)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615114" y="4300534"/>
            <a:ext cx="5786478" cy="101566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sz="2000" b="1" dirty="0" smtClean="0"/>
              <a:t>Comptabilité et audit</a:t>
            </a:r>
          </a:p>
          <a:p>
            <a:pPr algn="just">
              <a:buFont typeface="Arial" pitchFamily="34" charset="0"/>
              <a:buChar char="•"/>
            </a:pPr>
            <a:r>
              <a:rPr lang="fr-FR" sz="2000" b="1" dirty="0" smtClean="0"/>
              <a:t>Comptabilité, contrôle et audit </a:t>
            </a:r>
          </a:p>
          <a:p>
            <a:pPr algn="just">
              <a:buFont typeface="Arial" pitchFamily="34" charset="0"/>
              <a:buChar char="•"/>
            </a:pPr>
            <a:r>
              <a:rPr lang="fr-FR" sz="2000" b="1" dirty="0" smtClean="0"/>
              <a:t>Finance d’entreprise</a:t>
            </a:r>
            <a:endParaRPr lang="fr-FR" sz="2000" b="1" dirty="0"/>
          </a:p>
        </p:txBody>
      </p:sp>
      <p:sp>
        <p:nvSpPr>
          <p:cNvPr id="13" name="Ellipse 12"/>
          <p:cNvSpPr/>
          <p:nvPr/>
        </p:nvSpPr>
        <p:spPr>
          <a:xfrm>
            <a:off x="185694" y="1943080"/>
            <a:ext cx="2500330" cy="7858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Domaine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3257528" y="2085956"/>
            <a:ext cx="2357454" cy="7858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Filières</a:t>
            </a:r>
            <a:endParaRPr lang="fr-FR" sz="2800" b="1" dirty="0"/>
          </a:p>
        </p:txBody>
      </p:sp>
      <p:sp>
        <p:nvSpPr>
          <p:cNvPr id="15" name="Ellipse 14"/>
          <p:cNvSpPr/>
          <p:nvPr/>
        </p:nvSpPr>
        <p:spPr>
          <a:xfrm>
            <a:off x="7115180" y="2085956"/>
            <a:ext cx="3000396" cy="78581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Spécialités</a:t>
            </a:r>
            <a:endParaRPr lang="fr-FR" sz="2800" b="1" dirty="0"/>
          </a:p>
        </p:txBody>
      </p:sp>
      <p:sp>
        <p:nvSpPr>
          <p:cNvPr id="17" name="Flèche droite 16"/>
          <p:cNvSpPr/>
          <p:nvPr/>
        </p:nvSpPr>
        <p:spPr>
          <a:xfrm>
            <a:off x="2971776" y="4385462"/>
            <a:ext cx="3429024" cy="1352468"/>
          </a:xfrm>
          <a:prstGeom prst="rightArrow">
            <a:avLst>
              <a:gd name="adj1" fmla="val 72487"/>
              <a:gd name="adj2" fmla="val 57496"/>
            </a:avLst>
          </a:prstGeom>
          <a:solidFill>
            <a:srgbClr val="FCD1A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Sciences </a:t>
            </a:r>
            <a:r>
              <a:rPr lang="fr-FR" sz="2400" b="1" dirty="0" smtClean="0">
                <a:solidFill>
                  <a:schemeClr val="tx1"/>
                </a:solidFill>
              </a:rPr>
              <a:t>Financières                    et Comptabilité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7132" y="3014650"/>
            <a:ext cx="2357454" cy="428628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  <a:latin typeface="Calibri" pitchFamily="34" charset="0"/>
              </a:rPr>
              <a:t>Stages</a:t>
            </a:r>
            <a:r>
              <a:rPr lang="fr-FR" sz="3200" b="1" dirty="0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fr-FR" sz="3200" b="1" dirty="0">
                <a:solidFill>
                  <a:srgbClr val="002060"/>
                </a:solidFill>
                <a:latin typeface="Calibri" pitchFamily="34" charset="0"/>
              </a:rPr>
            </a:br>
            <a:endParaRPr lang="fr-FR" sz="32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2900338" y="3292495"/>
            <a:ext cx="3429024" cy="1214446"/>
          </a:xfrm>
          <a:prstGeom prst="rightArrow">
            <a:avLst/>
          </a:prstGeom>
          <a:solidFill>
            <a:srgbClr val="FCD1A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Imprégnation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2900338" y="5721387"/>
            <a:ext cx="3429024" cy="1214446"/>
          </a:xfrm>
          <a:prstGeom prst="rightArrow">
            <a:avLst/>
          </a:prstGeom>
          <a:solidFill>
            <a:srgbClr val="FCD1A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Fin de cycle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543676" y="3014650"/>
            <a:ext cx="5786478" cy="175280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fr-FR" sz="2400" dirty="0" smtClean="0"/>
          </a:p>
          <a:p>
            <a:pPr algn="ctr"/>
            <a:r>
              <a:rPr lang="fr-FR" sz="2800" b="1" dirty="0" smtClean="0"/>
              <a:t>L2 et M1</a:t>
            </a:r>
          </a:p>
          <a:p>
            <a:endParaRPr lang="fr-FR" sz="2300" dirty="0" smtClean="0"/>
          </a:p>
        </p:txBody>
      </p:sp>
      <p:sp>
        <p:nvSpPr>
          <p:cNvPr id="8" name="ZoneTexte 7"/>
          <p:cNvSpPr txBox="1"/>
          <p:nvPr/>
        </p:nvSpPr>
        <p:spPr>
          <a:xfrm>
            <a:off x="6472238" y="5657856"/>
            <a:ext cx="5786478" cy="1752808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fr-FR" sz="2400" dirty="0" smtClean="0"/>
          </a:p>
          <a:p>
            <a:pPr algn="ctr"/>
            <a:r>
              <a:rPr lang="fr-FR" sz="2800" b="1" dirty="0" smtClean="0"/>
              <a:t>L3 et M2</a:t>
            </a:r>
          </a:p>
          <a:p>
            <a:endParaRPr lang="fr-FR" sz="2300" dirty="0" smtClean="0"/>
          </a:p>
        </p:txBody>
      </p:sp>
      <p:sp>
        <p:nvSpPr>
          <p:cNvPr id="9" name="Rectangle à coins arrondis 8"/>
          <p:cNvSpPr/>
          <p:nvPr/>
        </p:nvSpPr>
        <p:spPr>
          <a:xfrm>
            <a:off x="3186090" y="514320"/>
            <a:ext cx="6300832" cy="130017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39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Les stages en entreprises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504256" y="1056184"/>
            <a:ext cx="9001000" cy="928694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39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Les offres de formation en Doctorat (D)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619448" y="3252428"/>
            <a:ext cx="3456384" cy="16561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Sciences économiques</a:t>
            </a:r>
            <a:endParaRPr lang="fr-FR" sz="3200" b="1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4816624" y="3252428"/>
            <a:ext cx="3456384" cy="16561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Sciences de gestion </a:t>
            </a:r>
            <a:endParaRPr lang="fr-FR" sz="3200" b="1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8777064" y="3252428"/>
            <a:ext cx="3456384" cy="16561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/>
              <a:t>Sciences commerciales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39784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3257528" y="585758"/>
            <a:ext cx="6300832" cy="1000132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3900" b="1" dirty="0" smtClean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Recherche scientifique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200" y="2496344"/>
            <a:ext cx="11330022" cy="1522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</a:t>
            </a:r>
            <a:r>
              <a:rPr kumimoji="0" lang="fr-FR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faculté dispose de deux l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aboratoires de recherche: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800" b="1" dirty="0" smtClean="0">
              <a:solidFill>
                <a:srgbClr val="2D7AA9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1" algn="ctr" defTabSz="9144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36304" y="3782339"/>
            <a:ext cx="4320480" cy="25202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Laboratoire de recherche en Economie </a:t>
            </a:r>
            <a:r>
              <a:rPr lang="fr-FR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et </a:t>
            </a:r>
            <a:r>
              <a:rPr lang="fr-FR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Développement (</a:t>
            </a:r>
            <a:r>
              <a:rPr lang="fr-FR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LED)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7120880" y="3777385"/>
            <a:ext cx="4320480" cy="25252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Laboratoire de recherche en Management et Techniques Quantitatives (RMTQ)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649</TotalTime>
  <Words>426</Words>
  <Application>Microsoft Office PowerPoint</Application>
  <PresentationFormat>A3 (297 x 420 mm)</PresentationFormat>
  <Paragraphs>132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2" baseType="lpstr">
      <vt:lpstr>Aharoni</vt:lpstr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Rotonde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Hewlett-Packard Company</dc:creator>
  <cp:lastModifiedBy>Kamel</cp:lastModifiedBy>
  <cp:revision>132</cp:revision>
  <dcterms:created xsi:type="dcterms:W3CDTF">2020-07-09T16:31:13Z</dcterms:created>
  <dcterms:modified xsi:type="dcterms:W3CDTF">2020-07-13T21:10:20Z</dcterms:modified>
</cp:coreProperties>
</file>