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64" r:id="rId3"/>
    <p:sldId id="265" r:id="rId4"/>
    <p:sldId id="267" r:id="rId5"/>
    <p:sldId id="258" r:id="rId6"/>
    <p:sldId id="259" r:id="rId7"/>
    <p:sldId id="260" r:id="rId8"/>
    <p:sldId id="262" r:id="rId9"/>
    <p:sldId id="261" r:id="rId10"/>
    <p:sldId id="272" r:id="rId11"/>
    <p:sldId id="273" r:id="rId12"/>
    <p:sldId id="266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F15"/>
    <a:srgbClr val="0FAD13"/>
    <a:srgbClr val="12CC16"/>
    <a:srgbClr val="4FEF53"/>
    <a:srgbClr val="40D51D"/>
    <a:srgbClr val="F8FDFE"/>
    <a:srgbClr val="FF4747"/>
    <a:srgbClr val="FCFEEC"/>
    <a:srgbClr val="F6FBC5"/>
    <a:srgbClr val="FF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4590" autoAdjust="0"/>
  </p:normalViewPr>
  <p:slideViewPr>
    <p:cSldViewPr>
      <p:cViewPr>
        <p:scale>
          <a:sx n="80" d="100"/>
          <a:sy n="80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8C480-9EE7-4A05-92F2-5B54FF984033}" type="datetimeFigureOut">
              <a:rPr lang="fr-FR" smtClean="0"/>
              <a:t>17/05/2017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EF417-8EE3-42A0-93C1-00BAC982AB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2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196D-3353-4791-B2C3-06BB07029963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3CA01-DE96-4676-B6B8-8DFD7F39A1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196D-3353-4791-B2C3-06BB07029963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3CA01-DE96-4676-B6B8-8DFD7F39A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196D-3353-4791-B2C3-06BB07029963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3CA01-DE96-4676-B6B8-8DFD7F39A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196D-3353-4791-B2C3-06BB07029963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3CA01-DE96-4676-B6B8-8DFD7F39A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196D-3353-4791-B2C3-06BB07029963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3CA01-DE96-4676-B6B8-8DFD7F39A1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196D-3353-4791-B2C3-06BB07029963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3CA01-DE96-4676-B6B8-8DFD7F39A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196D-3353-4791-B2C3-06BB07029963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3CA01-DE96-4676-B6B8-8DFD7F39A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196D-3353-4791-B2C3-06BB07029963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3CA01-DE96-4676-B6B8-8DFD7F39A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196D-3353-4791-B2C3-06BB07029963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3CA01-DE96-4676-B6B8-8DFD7F39A1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196D-3353-4791-B2C3-06BB07029963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3CA01-DE96-4676-B6B8-8DFD7F39A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196D-3353-4791-B2C3-06BB07029963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3CA01-DE96-4676-B6B8-8DFD7F39A1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672196D-3353-4791-B2C3-06BB07029963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F3CA01-DE96-4676-B6B8-8DFD7F39A1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658852"/>
            <a:ext cx="5499904" cy="45719"/>
          </a:xfr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zm-Latn-DZ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Taɣamsa yuran s tmaziɣt</a:t>
            </a:r>
            <a:endParaRPr lang="tzm-Latn-DZ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496" y="6309320"/>
            <a:ext cx="3672408" cy="432048"/>
          </a:xfrm>
        </p:spPr>
        <p:txBody>
          <a:bodyPr>
            <a:noAutofit/>
          </a:bodyPr>
          <a:lstStyle/>
          <a:p>
            <a:r>
              <a:rPr lang="tzm-Latn-DZ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Sɣur: AKOUCHE Nacer</a:t>
            </a:r>
            <a:endParaRPr lang="tzm-Latn-DZ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24408" y="3901032"/>
            <a:ext cx="5283696" cy="14721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zm-Latn-DZ" sz="3600" b="1" dirty="0" smtClean="0">
                <a:solidFill>
                  <a:schemeClr val="tx1"/>
                </a:solidFill>
                <a:latin typeface="Gentium" pitchFamily="2" charset="0"/>
              </a:rPr>
              <a:t>Amedya: </a:t>
            </a:r>
          </a:p>
          <a:p>
            <a:pPr algn="ctr"/>
            <a:r>
              <a:rPr lang="tzm-Latn-DZ" sz="3600" b="1" dirty="0" smtClean="0">
                <a:solidFill>
                  <a:schemeClr val="tx1"/>
                </a:solidFill>
                <a:latin typeface="Gentium" pitchFamily="2" charset="0"/>
              </a:rPr>
              <a:t>aɣmis amayyur </a:t>
            </a:r>
            <a:r>
              <a:rPr lang="tzm-Latn-DZ" sz="8000" b="1" dirty="0" smtClean="0">
                <a:solidFill>
                  <a:srgbClr val="FF0000"/>
                </a:solidFill>
                <a:latin typeface="Gentium" pitchFamily="2" charset="0"/>
              </a:rPr>
              <a:t>Tiɣremt</a:t>
            </a:r>
            <a:endParaRPr lang="tzm-Latn-DZ" sz="8000" b="1" dirty="0">
              <a:solidFill>
                <a:srgbClr val="FF0000"/>
              </a:solidFill>
              <a:latin typeface="Gentium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3157831" cy="4896544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139365" y="1493733"/>
            <a:ext cx="6745003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zm-Latn-DZ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D timeɣnest,</a:t>
            </a:r>
            <a:r>
              <a:rPr lang="tzm-Latn-DZ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</a:t>
            </a:r>
            <a:r>
              <a:rPr lang="tzm-Latn-DZ" sz="4000" b="1" i="1" dirty="0" smtClean="0">
                <a:solidFill>
                  <a:srgbClr val="0FAD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mačči</a:t>
            </a:r>
            <a:r>
              <a:rPr lang="fr-FR" sz="4000" b="1" i="1" dirty="0" smtClean="0">
                <a:solidFill>
                  <a:srgbClr val="40D5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</a:t>
            </a:r>
            <a:r>
              <a:rPr lang="fr-FR" sz="4000" b="1" i="1" dirty="0" smtClean="0">
                <a:solidFill>
                  <a:srgbClr val="E9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d </a:t>
            </a:r>
            <a:r>
              <a:rPr lang="tzm-Latn-DZ" sz="4000" b="1" i="1" dirty="0" smtClean="0">
                <a:solidFill>
                  <a:srgbClr val="E9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axeddim</a:t>
            </a:r>
            <a:r>
              <a:rPr lang="fr-FR" sz="4000" b="1" i="1" dirty="0" smtClean="0">
                <a:solidFill>
                  <a:srgbClr val="E9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</a:t>
            </a:r>
            <a:r>
              <a:rPr lang="fr-F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kan</a:t>
            </a:r>
            <a:r>
              <a:rPr lang="tzm-Latn-DZ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!</a:t>
            </a:r>
            <a:endParaRPr lang="tzm-Latn-DZ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6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25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975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4815" y="73090"/>
            <a:ext cx="4137465" cy="432048"/>
          </a:xfrm>
          <a:solidFill>
            <a:srgbClr val="F8FDFE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zm-Latn-D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Kra n yimagraden ifazen seg yal uṭṭun   </a:t>
            </a:r>
            <a:endParaRPr lang="fr-FR" sz="2000" dirty="0">
              <a:solidFill>
                <a:schemeClr val="tx1"/>
              </a:solidFill>
              <a:latin typeface="GentiumAlt" pitchFamily="2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13834" y="650278"/>
            <a:ext cx="5184576" cy="6904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just"/>
            <a:r>
              <a:rPr lang="tzm-Latn-DZ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</a:t>
            </a:r>
            <a:r>
              <a:rPr lang="tzm-Latn-DZ" sz="2000" b="1" i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</a:t>
            </a:r>
            <a:r>
              <a:rPr lang="tzm-Latn-DZ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01</a:t>
            </a:r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 </a:t>
            </a:r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: Tadiwennit akked umaru “Ahmed</a:t>
            </a:r>
            <a:r>
              <a:rPr lang="fr-FR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 </a:t>
            </a:r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Hamoum”</a:t>
            </a:r>
            <a:endParaRPr lang="fr-FR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  <a:p>
            <a:pPr lvl="0" algn="just"/>
            <a:r>
              <a:rPr lang="tzm-Latn-DZ" sz="20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 </a:t>
            </a:r>
            <a:r>
              <a:rPr lang="tzm-Latn-D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Tekcem</a:t>
            </a:r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</a:t>
            </a:r>
            <a:r>
              <a:rPr lang="tzm-Latn-D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tmaziɣt</a:t>
            </a:r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</a:t>
            </a:r>
            <a:r>
              <a:rPr lang="tzm-Latn-D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agni</a:t>
            </a:r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n tira s </a:t>
            </a:r>
            <a:r>
              <a:rPr lang="tzm-Latn-D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tehri</a:t>
            </a:r>
            <a:r>
              <a:rPr lang="tzm-Latn-DZ" sz="20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. Sbt. 08.</a:t>
            </a:r>
            <a:endParaRPr lang="tzm-Latn-DZ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998030" y="821543"/>
            <a:ext cx="2928772" cy="35394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Yesteqsa-t: </a:t>
            </a:r>
            <a:r>
              <a:rPr lang="tzm-Latn-D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AIT SLIMANE</a:t>
            </a:r>
            <a:r>
              <a:rPr lang="tzm-Latn-D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</a:t>
            </a:r>
            <a:r>
              <a:rPr lang="tzm-Latn-D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Hamid</a:t>
            </a:r>
            <a:endParaRPr lang="tzm-Latn-DZ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cxnSp>
        <p:nvCxnSpPr>
          <p:cNvPr id="7" name="Connecteur droit avec flèche 6"/>
          <p:cNvCxnSpPr>
            <a:stCxn id="12" idx="3"/>
            <a:endCxn id="4" idx="1"/>
          </p:cNvCxnSpPr>
          <p:nvPr/>
        </p:nvCxnSpPr>
        <p:spPr>
          <a:xfrm>
            <a:off x="5398410" y="995523"/>
            <a:ext cx="599620" cy="2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/>
          <p:cNvSpPr txBox="1">
            <a:spLocks/>
          </p:cNvSpPr>
          <p:nvPr/>
        </p:nvSpPr>
        <p:spPr>
          <a:xfrm>
            <a:off x="222044" y="1397411"/>
            <a:ext cx="5168663" cy="6904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just"/>
            <a:r>
              <a:rPr lang="tzm-Latn-DZ" sz="2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</a:t>
            </a:r>
            <a:r>
              <a:rPr lang="tzm-Latn-DZ" sz="2100" b="1" i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</a:t>
            </a:r>
            <a:r>
              <a:rPr lang="tzm-Latn-DZ" sz="2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01</a:t>
            </a:r>
            <a:r>
              <a:rPr lang="tzm-Latn-DZ" sz="21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 </a:t>
            </a:r>
            <a:r>
              <a:rPr lang="tzm-Latn-DZ" sz="21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: </a:t>
            </a:r>
            <a:r>
              <a:rPr lang="tzm-Latn-DZ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Sliman Ɛazem.</a:t>
            </a:r>
          </a:p>
          <a:p>
            <a:pPr lvl="0" algn="just"/>
            <a:r>
              <a:rPr lang="tzm-Latn-DZ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Tigejdit n ccna n teqbaylit. Sbt. 16.</a:t>
            </a:r>
            <a:endParaRPr lang="tzm-Latn-DZ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732240" y="1560466"/>
            <a:ext cx="22027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Sɣur: YAHIOUN </a:t>
            </a:r>
            <a:r>
              <a:rPr lang="tzm-Latn-D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Larbi</a:t>
            </a:r>
            <a:endParaRPr lang="tzm-Latn-D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cxnSp>
        <p:nvCxnSpPr>
          <p:cNvPr id="31" name="Connecteur droit avec flèche 30"/>
          <p:cNvCxnSpPr>
            <a:stCxn id="23" idx="3"/>
            <a:endCxn id="30" idx="1"/>
          </p:cNvCxnSpPr>
          <p:nvPr/>
        </p:nvCxnSpPr>
        <p:spPr>
          <a:xfrm>
            <a:off x="5390707" y="1742656"/>
            <a:ext cx="1341533" cy="2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re 1"/>
          <p:cNvSpPr txBox="1">
            <a:spLocks/>
          </p:cNvSpPr>
          <p:nvPr/>
        </p:nvSpPr>
        <p:spPr>
          <a:xfrm>
            <a:off x="219620" y="2149390"/>
            <a:ext cx="5171087" cy="6904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just"/>
            <a:r>
              <a:rPr lang="tzm-Latn-DZ" sz="2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</a:t>
            </a:r>
            <a:r>
              <a:rPr lang="tzm-Latn-DZ" sz="2100" b="1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</a:t>
            </a:r>
            <a:r>
              <a:rPr lang="tzm-Latn-DZ" sz="2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02</a:t>
            </a:r>
            <a:r>
              <a:rPr lang="tzm-Latn-DZ" sz="21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 : </a:t>
            </a:r>
            <a:r>
              <a:rPr lang="tzm-Latn-DZ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Tamuɣli ɣef tudert akked umecwar n Leḥsen Beḥbuḥ. Sbt. 02</a:t>
            </a:r>
            <a:endParaRPr lang="tzm-Latn-DZ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732239" y="2312445"/>
            <a:ext cx="22003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Sɣur: ZIDANE Yacine</a:t>
            </a:r>
            <a:endParaRPr lang="tzm-Latn-D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cxnSp>
        <p:nvCxnSpPr>
          <p:cNvPr id="34" name="Connecteur droit avec flèche 33"/>
          <p:cNvCxnSpPr>
            <a:stCxn id="32" idx="3"/>
            <a:endCxn id="33" idx="1"/>
          </p:cNvCxnSpPr>
          <p:nvPr/>
        </p:nvCxnSpPr>
        <p:spPr>
          <a:xfrm>
            <a:off x="5390707" y="2494635"/>
            <a:ext cx="1341532" cy="2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/>
          <p:cNvSpPr txBox="1">
            <a:spLocks/>
          </p:cNvSpPr>
          <p:nvPr/>
        </p:nvSpPr>
        <p:spPr>
          <a:xfrm>
            <a:off x="208988" y="2925058"/>
            <a:ext cx="5789042" cy="6904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</a:t>
            </a:r>
            <a:r>
              <a:rPr lang="tzm-Latn-DZ" sz="1900" b="1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</a:t>
            </a:r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03: </a:t>
            </a:r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Tadiwennit akked umaru Mass TAZAƔART Brahim.                    </a:t>
            </a:r>
            <a:r>
              <a:rPr lang="tzm-Latn-DZ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Lqanun yeqqar amek imdanen xeddmen akken-nniḍen</a:t>
            </a:r>
            <a:r>
              <a:rPr lang="tzm-Latn-DZ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. Sbt. 02-03. </a:t>
            </a:r>
            <a:endParaRPr lang="tzm-Latn-DZ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732238" y="3088113"/>
            <a:ext cx="21897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Sɣur: ZIDANE Yacine</a:t>
            </a:r>
            <a:endParaRPr lang="tzm-Latn-D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cxnSp>
        <p:nvCxnSpPr>
          <p:cNvPr id="37" name="Connecteur droit avec flèche 36"/>
          <p:cNvCxnSpPr>
            <a:stCxn id="35" idx="3"/>
            <a:endCxn id="36" idx="1"/>
          </p:cNvCxnSpPr>
          <p:nvPr/>
        </p:nvCxnSpPr>
        <p:spPr>
          <a:xfrm>
            <a:off x="5998030" y="3270303"/>
            <a:ext cx="734208" cy="2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re 1"/>
          <p:cNvSpPr txBox="1">
            <a:spLocks/>
          </p:cNvSpPr>
          <p:nvPr/>
        </p:nvSpPr>
        <p:spPr>
          <a:xfrm>
            <a:off x="211411" y="3674614"/>
            <a:ext cx="5789042" cy="6904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</a:t>
            </a:r>
            <a:r>
              <a:rPr lang="tzm-Latn-DZ" sz="1900" b="1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</a:t>
            </a:r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04: </a:t>
            </a:r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Tadiwennit akked umassan Mass RABEHI Allaoua.                    </a:t>
            </a:r>
            <a:r>
              <a:rPr lang="tzm-Latn-D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Tafaska n Udrar n Fad d abrid n usebded n tutlayt</a:t>
            </a:r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. Sbt. 10.</a:t>
            </a:r>
            <a:r>
              <a:rPr lang="tzm-Latn-DZ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</a:t>
            </a:r>
            <a:endParaRPr lang="tzm-Latn-DZ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660233" y="3837669"/>
            <a:ext cx="22641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Sɣur: AKOUCHE Nacer</a:t>
            </a:r>
            <a:endParaRPr lang="tzm-Latn-D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cxnSp>
        <p:nvCxnSpPr>
          <p:cNvPr id="47" name="Connecteur droit avec flèche 46"/>
          <p:cNvCxnSpPr>
            <a:stCxn id="45" idx="3"/>
            <a:endCxn id="46" idx="1"/>
          </p:cNvCxnSpPr>
          <p:nvPr/>
        </p:nvCxnSpPr>
        <p:spPr>
          <a:xfrm>
            <a:off x="6000453" y="4019859"/>
            <a:ext cx="659780" cy="2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re 1"/>
          <p:cNvSpPr txBox="1">
            <a:spLocks/>
          </p:cNvSpPr>
          <p:nvPr/>
        </p:nvSpPr>
        <p:spPr>
          <a:xfrm>
            <a:off x="211411" y="4445436"/>
            <a:ext cx="5486809" cy="6904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</a:t>
            </a:r>
            <a:r>
              <a:rPr lang="tzm-Latn-DZ" sz="1900" b="1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</a:t>
            </a:r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04: </a:t>
            </a:r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Tadiwennit akked unaẓur Ferḥat Imaziɣen Imula.                    </a:t>
            </a:r>
            <a:r>
              <a:rPr lang="tzm-Latn-D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Tuɣac n wass-a qqarent-d uguren n wass-a </a:t>
            </a:r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. Sbt. 12.</a:t>
            </a:r>
            <a:r>
              <a:rPr lang="tzm-Latn-DZ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</a:t>
            </a:r>
            <a:endParaRPr lang="tzm-Latn-DZ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228184" y="4601426"/>
            <a:ext cx="2696195" cy="38933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Yesteqsa-t </a:t>
            </a:r>
            <a:r>
              <a:rPr lang="tzm-Latn-DZ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IKHLOUFI </a:t>
            </a:r>
            <a:r>
              <a:rPr lang="tzm-Latn-D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Djamel</a:t>
            </a:r>
            <a:endParaRPr lang="tzm-Latn-DZ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cxnSp>
        <p:nvCxnSpPr>
          <p:cNvPr id="50" name="Connecteur droit avec flèche 49"/>
          <p:cNvCxnSpPr>
            <a:stCxn id="48" idx="3"/>
            <a:endCxn id="49" idx="1"/>
          </p:cNvCxnSpPr>
          <p:nvPr/>
        </p:nvCxnSpPr>
        <p:spPr>
          <a:xfrm>
            <a:off x="5698220" y="4790681"/>
            <a:ext cx="529964" cy="54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1"/>
          <p:cNvSpPr txBox="1">
            <a:spLocks/>
          </p:cNvSpPr>
          <p:nvPr/>
        </p:nvSpPr>
        <p:spPr>
          <a:xfrm>
            <a:off x="208988" y="5216258"/>
            <a:ext cx="5587148" cy="6904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</a:t>
            </a:r>
            <a:r>
              <a:rPr lang="tzm-Latn-DZ" sz="1900" b="1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</a:t>
            </a:r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05: </a:t>
            </a:r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Tadiwennit akked Massa ABROUS Nacira .                    </a:t>
            </a:r>
            <a:r>
              <a:rPr lang="tzm-Latn-DZ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Aselmed n tutlayt yerra idles deg rrif, igezzem afriwen i tmetti</a:t>
            </a:r>
            <a:r>
              <a:rPr lang="tzm-Latn-DZ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. Sbt. 2-3.</a:t>
            </a:r>
            <a:endParaRPr lang="tzm-Latn-DZ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061474" y="5372248"/>
            <a:ext cx="2871116" cy="35394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Yesteqsa-tt: </a:t>
            </a:r>
            <a:r>
              <a:rPr lang="tzm-Latn-DZ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IKHLOUFI </a:t>
            </a:r>
            <a:r>
              <a:rPr lang="tzm-Latn-D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Djamel</a:t>
            </a:r>
            <a:endParaRPr lang="tzm-Latn-DZ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cxnSp>
        <p:nvCxnSpPr>
          <p:cNvPr id="26" name="Connecteur droit avec flèche 25"/>
          <p:cNvCxnSpPr>
            <a:stCxn id="24" idx="3"/>
            <a:endCxn id="25" idx="1"/>
          </p:cNvCxnSpPr>
          <p:nvPr/>
        </p:nvCxnSpPr>
        <p:spPr>
          <a:xfrm flipV="1">
            <a:off x="5796136" y="5549220"/>
            <a:ext cx="265338" cy="122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re 1"/>
          <p:cNvSpPr txBox="1">
            <a:spLocks/>
          </p:cNvSpPr>
          <p:nvPr/>
        </p:nvSpPr>
        <p:spPr>
          <a:xfrm>
            <a:off x="200778" y="6000136"/>
            <a:ext cx="5489232" cy="6904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</a:t>
            </a:r>
            <a:r>
              <a:rPr lang="tzm-Latn-DZ" sz="1900" b="1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</a:t>
            </a:r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05: </a:t>
            </a:r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Tigejdit: aselmed n tmaziɣt.</a:t>
            </a:r>
          </a:p>
          <a:p>
            <a:pPr lvl="0"/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Yes-s i tedder tmaziɣt, yes-s i d-tewwi izerfan-is. Sbt. 03. </a:t>
            </a:r>
            <a:endParaRPr lang="tzm-Latn-DZ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228184" y="6166759"/>
            <a:ext cx="269619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Sɣur: Mass MEKSEM Zahir</a:t>
            </a:r>
            <a:endParaRPr lang="tzm-Latn-DZ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cxnSp>
        <p:nvCxnSpPr>
          <p:cNvPr id="40" name="Connecteur droit avec flèche 39"/>
          <p:cNvCxnSpPr>
            <a:stCxn id="38" idx="3"/>
            <a:endCxn id="39" idx="1"/>
          </p:cNvCxnSpPr>
          <p:nvPr/>
        </p:nvCxnSpPr>
        <p:spPr>
          <a:xfrm flipV="1">
            <a:off x="5690010" y="6343731"/>
            <a:ext cx="538174" cy="1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9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3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600"/>
                            </p:stCondLst>
                            <p:childTnLst>
                              <p:par>
                                <p:cTn id="8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100"/>
                            </p:stCondLst>
                            <p:childTnLst>
                              <p:par>
                                <p:cTn id="1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700"/>
                            </p:stCondLst>
                            <p:childTnLst>
                              <p:par>
                                <p:cTn id="1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4" grpId="0" animBg="1"/>
      <p:bldP spid="23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45" grpId="0" animBg="1"/>
      <p:bldP spid="46" grpId="0" animBg="1"/>
      <p:bldP spid="48" grpId="0" animBg="1"/>
      <p:bldP spid="49" grpId="0" animBg="1"/>
      <p:bldP spid="24" grpId="0" animBg="1"/>
      <p:bldP spid="25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213833" y="116632"/>
            <a:ext cx="5575237" cy="6904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just"/>
            <a:r>
              <a:rPr lang="tzm-Latn-DZ" sz="1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</a:t>
            </a:r>
            <a:r>
              <a:rPr lang="tzm-Latn-DZ" sz="1700" b="1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</a:t>
            </a:r>
            <a:r>
              <a:rPr lang="tzm-Latn-DZ" sz="1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06</a:t>
            </a:r>
            <a:r>
              <a:rPr lang="tzm-Latn-DZ" sz="17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 : Tadiwennit akked Si Lhachemi Assad, amaray amatu n HCA. </a:t>
            </a:r>
            <a:r>
              <a:rPr lang="tzm-Latn-D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Asfuggel n 20 sna s tigawin.</a:t>
            </a:r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Sbt. 02-03.</a:t>
            </a:r>
            <a:endParaRPr lang="tzm-Latn-D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42046" y="287897"/>
            <a:ext cx="2750434" cy="35394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Yesteqsa-t: </a:t>
            </a:r>
            <a:r>
              <a:rPr lang="tzm-Latn-D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HITOUCHE Rachid</a:t>
            </a:r>
            <a:endParaRPr lang="tzm-Latn-DZ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cxnSp>
        <p:nvCxnSpPr>
          <p:cNvPr id="7" name="Connecteur droit avec flèche 6"/>
          <p:cNvCxnSpPr>
            <a:stCxn id="12" idx="3"/>
            <a:endCxn id="4" idx="1"/>
          </p:cNvCxnSpPr>
          <p:nvPr/>
        </p:nvCxnSpPr>
        <p:spPr>
          <a:xfrm>
            <a:off x="5789070" y="461877"/>
            <a:ext cx="352976" cy="2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/>
          <p:cNvSpPr txBox="1">
            <a:spLocks/>
          </p:cNvSpPr>
          <p:nvPr/>
        </p:nvSpPr>
        <p:spPr>
          <a:xfrm>
            <a:off x="222044" y="863765"/>
            <a:ext cx="5168663" cy="6904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just"/>
            <a:r>
              <a:rPr lang="tzm-Latn-DZ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</a:t>
            </a:r>
            <a:r>
              <a:rPr lang="tzm-Latn-DZ" sz="1800" b="1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</a:t>
            </a:r>
            <a:r>
              <a:rPr lang="tzm-Latn-DZ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06</a:t>
            </a:r>
            <a:r>
              <a:rPr lang="tzm-Latn-DZ" sz="18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 : </a:t>
            </a:r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Tiɣremt d tinebgit n temlilit tussnant deg Ribaṭ ( Lmerruk). Sbt. 16.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660232" y="1026820"/>
            <a:ext cx="22747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Sɣur: </a:t>
            </a:r>
            <a:r>
              <a:rPr lang="tzm-Latn-D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ZIDANE </a:t>
            </a:r>
            <a:r>
              <a:rPr lang="tzm-Latn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Yacine</a:t>
            </a:r>
            <a:endParaRPr lang="tzm-Latn-D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cxnSp>
        <p:nvCxnSpPr>
          <p:cNvPr id="31" name="Connecteur droit avec flèche 30"/>
          <p:cNvCxnSpPr>
            <a:stCxn id="23" idx="3"/>
            <a:endCxn id="30" idx="1"/>
          </p:cNvCxnSpPr>
          <p:nvPr/>
        </p:nvCxnSpPr>
        <p:spPr>
          <a:xfrm>
            <a:off x="5390707" y="1209010"/>
            <a:ext cx="1269525" cy="2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re 1"/>
          <p:cNvSpPr txBox="1">
            <a:spLocks/>
          </p:cNvSpPr>
          <p:nvPr/>
        </p:nvSpPr>
        <p:spPr>
          <a:xfrm>
            <a:off x="219620" y="1615744"/>
            <a:ext cx="5171087" cy="6904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just"/>
            <a:r>
              <a:rPr lang="tzm-Latn-DZ" sz="2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</a:t>
            </a:r>
            <a:r>
              <a:rPr lang="tzm-Latn-DZ" sz="2100" b="1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</a:t>
            </a:r>
            <a:r>
              <a:rPr lang="tzm-Latn-DZ" sz="2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07</a:t>
            </a:r>
            <a:r>
              <a:rPr lang="tzm-Latn-DZ" sz="21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 : </a:t>
            </a:r>
            <a:r>
              <a:rPr lang="tzm-Latn-DZ" sz="22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Tiliẓriyin</a:t>
            </a:r>
            <a:r>
              <a:rPr lang="fr-FR" sz="22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 </a:t>
            </a:r>
            <a:r>
              <a:rPr lang="tzm-Latn-DZ" sz="22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timaynutin. </a:t>
            </a:r>
          </a:p>
          <a:p>
            <a:pPr lvl="0" algn="just"/>
            <a:r>
              <a:rPr lang="tzm-Latn-DZ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Mazal itri-nneɣ iɣab !. Sbt. 02</a:t>
            </a:r>
            <a:endParaRPr lang="tzm-Latn-DZ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660231" y="1796051"/>
            <a:ext cx="227235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Sɣur: AT UMALEK Samir</a:t>
            </a:r>
            <a:endParaRPr lang="tzm-Latn-DZ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cxnSp>
        <p:nvCxnSpPr>
          <p:cNvPr id="34" name="Connecteur droit avec flèche 33"/>
          <p:cNvCxnSpPr>
            <a:stCxn id="32" idx="3"/>
            <a:endCxn id="33" idx="1"/>
          </p:cNvCxnSpPr>
          <p:nvPr/>
        </p:nvCxnSpPr>
        <p:spPr>
          <a:xfrm>
            <a:off x="5390707" y="1960989"/>
            <a:ext cx="1269524" cy="43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/>
          <p:cNvSpPr txBox="1">
            <a:spLocks/>
          </p:cNvSpPr>
          <p:nvPr/>
        </p:nvSpPr>
        <p:spPr>
          <a:xfrm>
            <a:off x="208988" y="2391412"/>
            <a:ext cx="5933058" cy="6904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</a:t>
            </a:r>
            <a:r>
              <a:rPr lang="tzm-Latn-DZ" sz="1900" b="1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</a:t>
            </a:r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08: </a:t>
            </a:r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Tizlit tamḥaddit</a:t>
            </a:r>
          </a:p>
          <a:p>
            <a:pPr lvl="0"/>
            <a:r>
              <a:rPr lang="tzm-Latn-DZ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Ini-yi-d dacu i icennu uɣref ad ak-d-iniɣ amek yettxemmim. Sbt. 06. </a:t>
            </a:r>
            <a:endParaRPr lang="tzm-Latn-DZ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660232" y="2554467"/>
            <a:ext cx="2261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Sɣur: AKOUCHE Nacer</a:t>
            </a:r>
            <a:endParaRPr lang="tzm-Latn-D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cxnSp>
        <p:nvCxnSpPr>
          <p:cNvPr id="37" name="Connecteur droit avec flèche 36"/>
          <p:cNvCxnSpPr>
            <a:stCxn id="35" idx="3"/>
            <a:endCxn id="36" idx="1"/>
          </p:cNvCxnSpPr>
          <p:nvPr/>
        </p:nvCxnSpPr>
        <p:spPr>
          <a:xfrm>
            <a:off x="6142046" y="2736657"/>
            <a:ext cx="518186" cy="2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re 1"/>
          <p:cNvSpPr txBox="1">
            <a:spLocks/>
          </p:cNvSpPr>
          <p:nvPr/>
        </p:nvSpPr>
        <p:spPr>
          <a:xfrm>
            <a:off x="223118" y="3140968"/>
            <a:ext cx="5789042" cy="6904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</a:t>
            </a:r>
            <a:r>
              <a:rPr lang="tzm-Latn-DZ" sz="1900" b="1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</a:t>
            </a:r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08: </a:t>
            </a:r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Axenzir n tebbuct </a:t>
            </a:r>
          </a:p>
          <a:p>
            <a:pPr lvl="0"/>
            <a:r>
              <a:rPr lang="tzm-Latn-DZ" sz="1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D acu-t ? D acu i d aṭṭanen i t-yettḥazen ? Amek ara t-nḥader ? Sbt. 14</a:t>
            </a:r>
            <a:endParaRPr lang="tzm-Latn-DZ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660233" y="3304023"/>
            <a:ext cx="22641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Sɣur: Dr DALI Salima</a:t>
            </a:r>
            <a:endParaRPr lang="tzm-Latn-D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cxnSp>
        <p:nvCxnSpPr>
          <p:cNvPr id="47" name="Connecteur droit avec flèche 46"/>
          <p:cNvCxnSpPr>
            <a:stCxn id="45" idx="3"/>
            <a:endCxn id="46" idx="1"/>
          </p:cNvCxnSpPr>
          <p:nvPr/>
        </p:nvCxnSpPr>
        <p:spPr>
          <a:xfrm>
            <a:off x="6012160" y="3486213"/>
            <a:ext cx="648073" cy="2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re 1"/>
          <p:cNvSpPr txBox="1">
            <a:spLocks/>
          </p:cNvSpPr>
          <p:nvPr/>
        </p:nvSpPr>
        <p:spPr>
          <a:xfrm>
            <a:off x="211411" y="3911790"/>
            <a:ext cx="5486809" cy="6904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</a:t>
            </a:r>
            <a:r>
              <a:rPr lang="tzm-Latn-DZ" sz="1900" b="1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</a:t>
            </a:r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09: </a:t>
            </a:r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Lqanun amaynut n yissalen</a:t>
            </a:r>
          </a:p>
          <a:p>
            <a:pPr lvl="0"/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Dacu d amkan i teṭṭef tmaziɣt ? Sbt. 04.</a:t>
            </a:r>
            <a:r>
              <a:rPr lang="tzm-Latn-DZ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</a:t>
            </a:r>
            <a:endParaRPr lang="tzm-Latn-DZ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228184" y="4067780"/>
            <a:ext cx="26642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zm-Latn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Sɣur : </a:t>
            </a:r>
            <a:r>
              <a:rPr lang="tzm-Latn-D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AJDAL Muḥemmed</a:t>
            </a:r>
          </a:p>
        </p:txBody>
      </p:sp>
      <p:cxnSp>
        <p:nvCxnSpPr>
          <p:cNvPr id="50" name="Connecteur droit avec flèche 49"/>
          <p:cNvCxnSpPr>
            <a:stCxn id="48" idx="3"/>
            <a:endCxn id="49" idx="1"/>
          </p:cNvCxnSpPr>
          <p:nvPr/>
        </p:nvCxnSpPr>
        <p:spPr>
          <a:xfrm flipV="1">
            <a:off x="5698220" y="4252446"/>
            <a:ext cx="529964" cy="4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1"/>
          <p:cNvSpPr txBox="1">
            <a:spLocks/>
          </p:cNvSpPr>
          <p:nvPr/>
        </p:nvSpPr>
        <p:spPr>
          <a:xfrm>
            <a:off x="208988" y="4682612"/>
            <a:ext cx="5587148" cy="6904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</a:t>
            </a:r>
            <a:r>
              <a:rPr lang="tzm-Latn-DZ" sz="1900" b="1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</a:t>
            </a:r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09: </a:t>
            </a:r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Taɣamsa yuran s tmaziɣt</a:t>
            </a:r>
          </a:p>
          <a:p>
            <a:pPr lvl="0"/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Gar tezmert d lebɣi. </a:t>
            </a:r>
            <a:r>
              <a:rPr lang="tzm-Latn-DZ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Sbt. 5-6</a:t>
            </a:r>
            <a:endParaRPr lang="tzm-Latn-DZ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236394" y="4797152"/>
            <a:ext cx="269619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Sɣur: CHIKHI Mokrane</a:t>
            </a:r>
            <a:endParaRPr lang="tzm-Latn-DZ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cxnSp>
        <p:nvCxnSpPr>
          <p:cNvPr id="26" name="Connecteur droit avec flèche 25"/>
          <p:cNvCxnSpPr>
            <a:endCxn id="25" idx="1"/>
          </p:cNvCxnSpPr>
          <p:nvPr/>
        </p:nvCxnSpPr>
        <p:spPr>
          <a:xfrm flipV="1">
            <a:off x="5812038" y="4974124"/>
            <a:ext cx="424356" cy="202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re 1"/>
          <p:cNvSpPr txBox="1">
            <a:spLocks/>
          </p:cNvSpPr>
          <p:nvPr/>
        </p:nvSpPr>
        <p:spPr>
          <a:xfrm>
            <a:off x="200778" y="5466490"/>
            <a:ext cx="5489232" cy="6904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</a:t>
            </a:r>
            <a:r>
              <a:rPr lang="tzm-Latn-DZ" sz="1900" b="1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</a:t>
            </a:r>
            <a:r>
              <a:rPr lang="tzm-Latn-DZ" sz="1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10: </a:t>
            </a:r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Adeg n tmagit deg Ssinima tazzayrit</a:t>
            </a:r>
          </a:p>
          <a:p>
            <a:pPr lvl="0"/>
            <a:r>
              <a:rPr lang="tzm-Latn-DZ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Aɣref tettwaffer tmagit-is deffir n yisura. Sbt. 05. </a:t>
            </a:r>
            <a:endParaRPr lang="tzm-Latn-DZ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228185" y="5635446"/>
            <a:ext cx="2304256" cy="35394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Sɣur: AKOUCHE Nacer</a:t>
            </a:r>
            <a:endParaRPr lang="tzm-Latn-DZ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cxnSp>
        <p:nvCxnSpPr>
          <p:cNvPr id="40" name="Connecteur droit avec flèche 39"/>
          <p:cNvCxnSpPr>
            <a:stCxn id="38" idx="3"/>
            <a:endCxn id="39" idx="1"/>
          </p:cNvCxnSpPr>
          <p:nvPr/>
        </p:nvCxnSpPr>
        <p:spPr>
          <a:xfrm>
            <a:off x="5690010" y="5811735"/>
            <a:ext cx="538175" cy="6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5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6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400"/>
                            </p:stCondLst>
                            <p:childTnLst>
                              <p:par>
                                <p:cTn id="10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800"/>
                            </p:stCondLst>
                            <p:childTnLst>
                              <p:par>
                                <p:cTn id="1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800"/>
                            </p:stCondLst>
                            <p:childTnLst>
                              <p:par>
                                <p:cTn id="1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900"/>
                            </p:stCondLst>
                            <p:childTnLst>
                              <p:par>
                                <p:cTn id="1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3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45" grpId="0" animBg="1"/>
      <p:bldP spid="46" grpId="0" animBg="1"/>
      <p:bldP spid="48" grpId="0" animBg="1"/>
      <p:bldP spid="49" grpId="0" animBg="1"/>
      <p:bldP spid="24" grpId="0" animBg="1"/>
      <p:bldP spid="25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4911058" cy="515931"/>
          </a:xfrm>
          <a:solidFill>
            <a:srgbClr val="F8FDFE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zm-Latn-D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r>
              <a:rPr lang="tzm-Latn-D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Tamlilt </a:t>
            </a:r>
            <a:r>
              <a:rPr lang="tzm-Latn-D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n uɣmis deg usnerni n tutlayt.</a:t>
            </a:r>
            <a:br>
              <a:rPr lang="tzm-Latn-D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endParaRPr lang="tzm-Latn-DZ" sz="2400" dirty="0">
              <a:solidFill>
                <a:schemeClr val="tx1"/>
              </a:solidFill>
              <a:latin typeface="Gentium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61" y="1052736"/>
            <a:ext cx="8640960" cy="120032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zm-Latn-DZ" sz="2400" b="1" dirty="0" smtClean="0">
                <a:solidFill>
                  <a:srgbClr val="FF0000"/>
                </a:solidFill>
                <a:latin typeface="GentiumAlt" pitchFamily="2" charset="0"/>
              </a:rPr>
              <a:t>1</a:t>
            </a:r>
            <a:r>
              <a:rPr lang="tzm-Latn-DZ" sz="2400" b="1" dirty="0" smtClean="0">
                <a:latin typeface="GentiumAlt" pitchFamily="2" charset="0"/>
              </a:rPr>
              <a:t>- </a:t>
            </a:r>
            <a:r>
              <a:rPr lang="tzm-Latn-D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Yettuneḥsab d aɣbalu i tutlayt : </a:t>
            </a:r>
            <a:r>
              <a:rPr lang="tzm-Latn-DZ" sz="2400" b="1" dirty="0" smtClean="0">
                <a:latin typeface="GentiumAlt" pitchFamily="2" charset="0"/>
              </a:rPr>
              <a:t>deg uɣmis ugtent tsekkiwin d yinawen n yiḍrisen acku ttilint deg-s akk taɣulin i tesra tutlayt, ama d amezruy, tasekla, tamagit, addal, arraten ussnanen;</a:t>
            </a:r>
            <a:endParaRPr lang="fr-FR" sz="2400" b="1" dirty="0">
              <a:latin typeface="GentiumAl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492896"/>
            <a:ext cx="8640960" cy="120032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zm-Latn-DZ" sz="2400" b="1" dirty="0">
                <a:solidFill>
                  <a:srgbClr val="FF0000"/>
                </a:solidFill>
                <a:latin typeface="GentiumAlt" pitchFamily="2" charset="0"/>
              </a:rPr>
              <a:t>2</a:t>
            </a:r>
            <a:r>
              <a:rPr lang="tzm-Latn-DZ" sz="2400" b="1" dirty="0" smtClean="0">
                <a:latin typeface="GentiumAlt" pitchFamily="2" charset="0"/>
              </a:rPr>
              <a:t>- </a:t>
            </a:r>
            <a:r>
              <a:rPr lang="tzm-Latn-D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D annar yellan d lbur i tezrawin</a:t>
            </a:r>
            <a:r>
              <a:rPr lang="tzm-Latn-DZ" sz="2400" b="1" dirty="0" smtClean="0">
                <a:latin typeface="GentiumAlt" pitchFamily="2" charset="0"/>
              </a:rPr>
              <a:t>: imi llan </a:t>
            </a:r>
            <a:r>
              <a:rPr lang="tzm-Latn-DZ" sz="2400" b="1" dirty="0">
                <a:latin typeface="GentiumAlt" pitchFamily="2" charset="0"/>
              </a:rPr>
              <a:t>deg-s aṭas n yinawen am tadiwennit, inaw asetran, timiḍranin, timuɣliwin, iberdan n umennuɣ </a:t>
            </a:r>
            <a:r>
              <a:rPr lang="tzm-Latn-DZ" sz="2400" b="1" dirty="0" smtClean="0">
                <a:latin typeface="GentiumAlt" pitchFamily="2" charset="0"/>
              </a:rPr>
              <a:t>yessuffuɣen;</a:t>
            </a:r>
            <a:endParaRPr lang="fr-FR" sz="2400" b="1" dirty="0">
              <a:latin typeface="GentiumAl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4005064"/>
            <a:ext cx="8389311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zm-Latn-DZ" sz="2400" b="1" dirty="0" smtClean="0">
                <a:solidFill>
                  <a:srgbClr val="FF0000"/>
                </a:solidFill>
                <a:latin typeface="GentiumAlt" pitchFamily="2" charset="0"/>
              </a:rPr>
              <a:t>3</a:t>
            </a:r>
            <a:r>
              <a:rPr lang="tzm-Latn-DZ" sz="2400" b="1" dirty="0" smtClean="0">
                <a:latin typeface="GentiumAlt" pitchFamily="2" charset="0"/>
              </a:rPr>
              <a:t>- </a:t>
            </a:r>
            <a:r>
              <a:rPr lang="tzm-Latn-D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D tamkerḍit n yiḍrisen</a:t>
            </a:r>
            <a:r>
              <a:rPr lang="tzm-Latn-DZ" sz="2400" b="1" dirty="0" smtClean="0">
                <a:latin typeface="GentiumAlt" pitchFamily="2" charset="0"/>
              </a:rPr>
              <a:t>: acku d iḍrisen iḥeqqaniyen i qerben ɣer tudert n yallas d yidles amaziɣ;</a:t>
            </a:r>
            <a:endParaRPr lang="fr-FR" sz="2400" b="1" dirty="0">
              <a:latin typeface="GentiumAl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61" y="5157192"/>
            <a:ext cx="8389311" cy="120032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zm-Latn-DZ" sz="2400" b="1" dirty="0" smtClean="0">
                <a:solidFill>
                  <a:srgbClr val="FF0000"/>
                </a:solidFill>
                <a:latin typeface="GentiumAlt" pitchFamily="2" charset="0"/>
              </a:rPr>
              <a:t>4</a:t>
            </a:r>
            <a:r>
              <a:rPr lang="tzm-Latn-DZ" sz="2400" b="1" dirty="0" smtClean="0">
                <a:latin typeface="GentiumAlt" pitchFamily="2" charset="0"/>
              </a:rPr>
              <a:t>- </a:t>
            </a:r>
            <a:r>
              <a:rPr lang="tzm-Latn-D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D tibḥirt n yisallen</a:t>
            </a:r>
            <a:r>
              <a:rPr lang="tzm-Latn-DZ" sz="2400" b="1" dirty="0" smtClean="0">
                <a:latin typeface="GentiumAlt" pitchFamily="2" charset="0"/>
              </a:rPr>
              <a:t>: tuget </a:t>
            </a:r>
            <a:r>
              <a:rPr lang="tzm-Latn-DZ" sz="2400" b="1" dirty="0">
                <a:latin typeface="GentiumAlt" pitchFamily="2" charset="0"/>
              </a:rPr>
              <a:t>n yimyura semrasen tutlayt timserreḥt iwakken ad ssiwḍen isali ɣer yimeɣriyen, </a:t>
            </a:r>
            <a:r>
              <a:rPr lang="tzm-Latn-DZ" sz="2400" b="1" dirty="0" smtClean="0">
                <a:latin typeface="GentiumAlt" pitchFamily="2" charset="0"/>
              </a:rPr>
              <a:t>yerna s usḥissef ɣef yisalli;</a:t>
            </a:r>
            <a:endParaRPr lang="fr-FR" sz="2400" b="1" dirty="0">
              <a:latin typeface="GentiumA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764704"/>
            <a:ext cx="8640960" cy="397031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zm-Latn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Awal ɣef yisebtar i d-iteddun deg uɣmis  aɣelnaw n yisallen “ La cité ”. </a:t>
            </a:r>
          </a:p>
          <a:p>
            <a:pPr algn="just"/>
            <a:r>
              <a:rPr lang="tzm-Latn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	</a:t>
            </a:r>
            <a:r>
              <a:rPr lang="tzm-Latn-D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Yetteffaɣ-d uɣmis-a yal ass, llan deg-s 24 n yisebtar s tefransist. Seg useggas 2014 bdan tteffaɣen-d deg-s yisebtar s tmaziɣt deg ussan-a “ </a:t>
            </a:r>
            <a:r>
              <a:rPr lang="tzm-Latn-D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acer, ahad, amhad </a:t>
            </a:r>
            <a:r>
              <a:rPr lang="tzm-Latn-D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”. Ass n </a:t>
            </a:r>
            <a:r>
              <a:rPr lang="tzm-Latn-D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acer</a:t>
            </a:r>
            <a:r>
              <a:rPr lang="tzm-Latn-D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akked </a:t>
            </a:r>
            <a:r>
              <a:rPr lang="tzm-Latn-D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ahad</a:t>
            </a:r>
            <a:r>
              <a:rPr lang="tzm-Latn-D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teffaɣen-d sin n yisebtar, ma yella ass n </a:t>
            </a:r>
            <a:r>
              <a:rPr lang="tzm-Latn-D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amhad</a:t>
            </a:r>
            <a:r>
              <a:rPr lang="tzm-Latn-D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ttilin ukuẓ n yisebtar. Seg useggas 2014 ar taggara n useggas 2016 wwḍen</a:t>
            </a:r>
            <a:r>
              <a:rPr lang="tzm-Latn-DZ" sz="2800" i="1" dirty="0" smtClean="0"/>
              <a:t> </a:t>
            </a:r>
            <a:r>
              <a:rPr lang="tzm-Latn-D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450 n wuṭṭunen </a:t>
            </a:r>
            <a:r>
              <a:rPr lang="tzm-Latn-D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teddun-d deg-sen yimagraden yerzan </a:t>
            </a:r>
            <a:r>
              <a:rPr lang="tzm-Latn-D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tamirt </a:t>
            </a:r>
            <a:r>
              <a:rPr lang="tzm-Latn-D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                “ </a:t>
            </a:r>
            <a:r>
              <a:rPr lang="tzm-Latn-D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l’actualité”, akked </a:t>
            </a:r>
            <a:r>
              <a:rPr lang="tzm-Latn-D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tdiwenniyin yimxalafen.</a:t>
            </a:r>
            <a:endParaRPr lang="tzm-Latn-DZ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48136" y="4994012"/>
            <a:ext cx="4384104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zm-Latn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Hata wamek yella uɣawas-is:</a:t>
            </a:r>
            <a:endParaRPr lang="tzm-Latn-DZ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4624"/>
            <a:ext cx="87849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340768"/>
            <a:ext cx="8784975" cy="53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4624"/>
            <a:ext cx="87849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340768"/>
            <a:ext cx="8784976" cy="53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4624"/>
            <a:ext cx="87849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68760"/>
            <a:ext cx="87849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6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9094" y="85568"/>
            <a:ext cx="4046962" cy="43204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zm-Latn-D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Talalit </a:t>
            </a:r>
            <a:r>
              <a:rPr lang="tzm-Latn-D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d usissen n uɣmis</a:t>
            </a:r>
            <a:endParaRPr lang="tzm-Latn-DZ" sz="2800" dirty="0">
              <a:solidFill>
                <a:srgbClr val="FF0000"/>
              </a:solidFill>
              <a:latin typeface="Gentium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688" y="651460"/>
            <a:ext cx="8892480" cy="529375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	Ass </a:t>
            </a:r>
            <a:r>
              <a:rPr lang="tzm-Latn-D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12 deg yennayer 2015 yeffeɣ-d uṭṭun amezwaru n uɣmis “ Amaynut </a:t>
            </a:r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amayyur </a:t>
            </a:r>
            <a:r>
              <a:rPr lang="tzm-Latn-D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n La </a:t>
            </a:r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Cité” iwumi yettunefk yisem                   “ </a:t>
            </a:r>
            <a:r>
              <a:rPr lang="tzm-Latn-DZ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Tiɣremt</a:t>
            </a:r>
            <a:r>
              <a:rPr lang="tzm-Latn-D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”, d </a:t>
            </a:r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aɣmis bu 16 </a:t>
            </a:r>
            <a:r>
              <a:rPr lang="tzm-Latn-D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n yisebtar d ummiden ttwarun s tira n tmaziɣt tamirant s yisekkilen n tlaṭinit imi d tira-ya i yettwasemrasen deg </a:t>
            </a:r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yal taɣult </a:t>
            </a:r>
            <a:r>
              <a:rPr lang="tzm-Latn-D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yerzan tamaziɣt. Aɣmis-a ad </a:t>
            </a:r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    t-naf </a:t>
            </a:r>
            <a:r>
              <a:rPr lang="tzm-Latn-D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yeddes akken ddsen yiɣmisen yellan deg </a:t>
            </a:r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umaḍal</a:t>
            </a:r>
            <a:r>
              <a:rPr lang="tzm-Latn-D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, bdu-d seg tgejdit alammi d uraren akked twenza. Yal uṭṭun </a:t>
            </a:r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yessefruray-d </a:t>
            </a:r>
            <a:r>
              <a:rPr lang="tzm-Latn-D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yiwen n usentel </a:t>
            </a:r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amḥulfan deg wacu </a:t>
            </a:r>
            <a:r>
              <a:rPr lang="tzm-Latn-D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tettidir </a:t>
            </a:r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tmaziɣt, asentel-a </a:t>
            </a:r>
            <a:r>
              <a:rPr lang="tzm-Latn-D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yettili-d ugzul-is deg </a:t>
            </a:r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tgejdit. </a:t>
            </a:r>
          </a:p>
          <a:p>
            <a:pPr algn="just"/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	Aɣmis-a </a:t>
            </a:r>
            <a:r>
              <a:rPr lang="tzm-Latn-D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yuɣal d tiɣerɣert n tɣamsa yuran s tmaziɣt, </a:t>
            </a:r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imi d annar n usenfali ilelli s tira s yisekkilen n tlaṭinit, ɣef </a:t>
            </a:r>
            <a:r>
              <a:rPr lang="tzm-Latn-D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uqerruy-is </a:t>
            </a:r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                    Mass </a:t>
            </a:r>
            <a:r>
              <a:rPr lang="tzm-Latn-DZ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Zidane Yacine </a:t>
            </a:r>
            <a:r>
              <a:rPr lang="tzm-Latn-D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d </a:t>
            </a:r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amassay n uɣmis “ </a:t>
            </a:r>
            <a:r>
              <a:rPr lang="tzm-Latn-D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Chef de publication</a:t>
            </a:r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”, akked </a:t>
            </a:r>
            <a:r>
              <a:rPr lang="tzm-Latn-D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Mass </a:t>
            </a:r>
            <a:r>
              <a:rPr lang="tzm-Latn-DZ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Ikhloufi Djamel </a:t>
            </a:r>
            <a:r>
              <a:rPr lang="tzm-Latn-D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d </a:t>
            </a:r>
            <a:r>
              <a:rPr lang="tzm-Latn-D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amassay n tira “</a:t>
            </a:r>
            <a:r>
              <a:rPr lang="tzm-Latn-D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Chef de rédaction”.</a:t>
            </a:r>
          </a:p>
        </p:txBody>
      </p:sp>
    </p:spTree>
    <p:extLst>
      <p:ext uri="{BB962C8B-B14F-4D97-AF65-F5344CB8AC3E}">
        <p14:creationId xmlns:p14="http://schemas.microsoft.com/office/powerpoint/2010/main" val="20101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25388"/>
            <a:ext cx="2808312" cy="432048"/>
          </a:xfrm>
          <a:solidFill>
            <a:srgbClr val="F8FDFE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zm-Latn-D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r>
              <a:rPr lang="tzm-Latn-D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Lebni </a:t>
            </a:r>
            <a:r>
              <a:rPr lang="tzm-Latn-D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n </a:t>
            </a:r>
            <a:r>
              <a:rPr lang="tzm-Latn-D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umayyur</a:t>
            </a:r>
            <a:r>
              <a:rPr lang="tzm-Latn-D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endParaRPr lang="tzm-Latn-DZ" sz="2800" dirty="0">
              <a:solidFill>
                <a:schemeClr val="tx1"/>
              </a:solidFill>
              <a:latin typeface="Gentium" pitchFamily="2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112772" y="116632"/>
            <a:ext cx="1113520" cy="432048"/>
          </a:xfrm>
          <a:prstGeom prst="rect">
            <a:avLst/>
          </a:prstGeom>
          <a:solidFill>
            <a:srgbClr val="F8FDFE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r>
              <a:rPr lang="tzm-Latn-D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Tigejdit </a:t>
            </a:r>
            <a: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endParaRPr lang="tzm-Latn-DZ" sz="2000" dirty="0">
              <a:solidFill>
                <a:srgbClr val="FF0000"/>
              </a:solidFill>
              <a:latin typeface="Gentium" pitchFamily="2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635896" y="645071"/>
            <a:ext cx="2261964" cy="432048"/>
          </a:xfrm>
          <a:prstGeom prst="rect">
            <a:avLst/>
          </a:prstGeom>
          <a:solidFill>
            <a:srgbClr val="F8FDFE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zm-Latn-D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Isallen ɣef usentel </a:t>
            </a:r>
            <a:endParaRPr lang="tzm-Latn-DZ" sz="2000" dirty="0">
              <a:solidFill>
                <a:srgbClr val="FF0000"/>
              </a:solidFill>
              <a:latin typeface="Gentium" pitchFamily="2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753619" y="1187227"/>
            <a:ext cx="2088232" cy="432048"/>
          </a:xfrm>
          <a:prstGeom prst="rect">
            <a:avLst/>
          </a:prstGeom>
          <a:solidFill>
            <a:srgbClr val="F8FDFE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r>
              <a:rPr lang="tzm-Latn-D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Isallen n tɣiwanin </a:t>
            </a:r>
            <a: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endParaRPr lang="tzm-Latn-DZ" sz="2000" dirty="0">
              <a:solidFill>
                <a:srgbClr val="FF0000"/>
              </a:solidFill>
              <a:latin typeface="Gentium" pitchFamily="2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685803" y="1730152"/>
            <a:ext cx="2241452" cy="432048"/>
          </a:xfrm>
          <a:prstGeom prst="rect">
            <a:avLst/>
          </a:prstGeom>
          <a:solidFill>
            <a:srgbClr val="F8FDFE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r>
              <a:rPr lang="tzm-Latn-D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</a:t>
            </a:r>
            <a:r>
              <a:rPr lang="tzm-Latn-D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rraten yimxalafen</a:t>
            </a:r>
            <a: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endParaRPr lang="tzm-Latn-DZ" sz="2000" dirty="0">
              <a:solidFill>
                <a:srgbClr val="FF0000"/>
              </a:solidFill>
              <a:latin typeface="Gentium" pitchFamily="2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141093" y="2276872"/>
            <a:ext cx="1106987" cy="432048"/>
          </a:xfrm>
          <a:prstGeom prst="rect">
            <a:avLst/>
          </a:prstGeom>
          <a:solidFill>
            <a:srgbClr val="F8FDFE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r>
              <a:rPr lang="tzm-Latn-D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Tasekla</a:t>
            </a:r>
            <a: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endParaRPr lang="tzm-Latn-DZ" sz="2000" dirty="0">
              <a:solidFill>
                <a:srgbClr val="FF0000"/>
              </a:solidFill>
              <a:latin typeface="Gentium" pitchFamily="2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141093" y="2790453"/>
            <a:ext cx="1113520" cy="432048"/>
          </a:xfrm>
          <a:prstGeom prst="rect">
            <a:avLst/>
          </a:prstGeom>
          <a:solidFill>
            <a:srgbClr val="F8FDFE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r>
              <a:rPr lang="tzm-Latn-D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Taẓuri</a:t>
            </a:r>
            <a: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endParaRPr lang="tzm-Latn-DZ" sz="2000" dirty="0">
              <a:solidFill>
                <a:srgbClr val="FF0000"/>
              </a:solidFill>
              <a:latin typeface="Gentium" pitchFamily="2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721993" y="3308226"/>
            <a:ext cx="1944216" cy="432048"/>
          </a:xfrm>
          <a:prstGeom prst="rect">
            <a:avLst/>
          </a:prstGeom>
          <a:solidFill>
            <a:srgbClr val="F8FDFE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zm-Latn-D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</a:t>
            </a:r>
            <a:r>
              <a:rPr lang="tzm-Latn-D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rraten n tujjya </a:t>
            </a:r>
            <a:endParaRPr lang="tzm-Latn-DZ" sz="2000" dirty="0">
              <a:solidFill>
                <a:srgbClr val="FF0000"/>
              </a:solidFill>
              <a:latin typeface="Gentium" pitchFamily="2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132219" y="3846190"/>
            <a:ext cx="1125640" cy="432048"/>
          </a:xfrm>
          <a:prstGeom prst="rect">
            <a:avLst/>
          </a:prstGeom>
          <a:solidFill>
            <a:srgbClr val="F8FDFE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zm-Latn-D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Addal</a:t>
            </a:r>
            <a:endParaRPr lang="tzm-Latn-DZ" sz="2000" dirty="0">
              <a:solidFill>
                <a:srgbClr val="FF0000"/>
              </a:solidFill>
              <a:latin typeface="Gentium" pitchFamily="2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167184" y="5022701"/>
            <a:ext cx="1106987" cy="432048"/>
          </a:xfrm>
          <a:prstGeom prst="rect">
            <a:avLst/>
          </a:prstGeom>
          <a:solidFill>
            <a:srgbClr val="F8FDFE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zm-Latn-D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Uraren</a:t>
            </a:r>
            <a:endParaRPr lang="tzm-Latn-DZ" sz="2000" dirty="0">
              <a:solidFill>
                <a:srgbClr val="FF0000"/>
              </a:solidFill>
              <a:latin typeface="Gentium" pitchFamily="2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4189226" y="5577365"/>
            <a:ext cx="1106987" cy="432048"/>
          </a:xfrm>
          <a:prstGeom prst="rect">
            <a:avLst/>
          </a:prstGeom>
          <a:solidFill>
            <a:srgbClr val="F8FDFE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zm-Latn-D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Tawenza</a:t>
            </a:r>
            <a:endParaRPr lang="tzm-Latn-DZ" sz="2000" dirty="0">
              <a:solidFill>
                <a:srgbClr val="FF0000"/>
              </a:solidFill>
              <a:latin typeface="Gentium" pitchFamily="2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73295" y="6165304"/>
            <a:ext cx="2241452" cy="432048"/>
          </a:xfrm>
          <a:prstGeom prst="rect">
            <a:avLst/>
          </a:prstGeom>
          <a:solidFill>
            <a:srgbClr val="F8FDFE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r>
              <a:rPr lang="tzm-Latn-D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Arraten yimxalafen</a:t>
            </a:r>
            <a: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endParaRPr lang="tzm-Latn-DZ" sz="2000" dirty="0">
              <a:solidFill>
                <a:srgbClr val="FF0000"/>
              </a:solidFill>
              <a:latin typeface="Gentium" pitchFamily="2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555742" y="4436354"/>
            <a:ext cx="2650208" cy="432048"/>
          </a:xfrm>
          <a:prstGeom prst="rect">
            <a:avLst/>
          </a:prstGeom>
          <a:solidFill>
            <a:srgbClr val="F8FDFE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tzm-Latn-DZ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  <a:p>
            <a:pPr algn="ctr"/>
            <a:r>
              <a:rPr lang="tzm-Latn-D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Asussen </a:t>
            </a:r>
            <a:r>
              <a:rPr lang="tzm-Latn-D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? Ulac?</a:t>
            </a:r>
            <a:endParaRPr lang="tzm-Latn-D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" pitchFamily="2" charset="0"/>
            </a:endParaRPr>
          </a:p>
          <a:p>
            <a:pPr algn="ctr"/>
            <a:endParaRPr lang="tzm-Latn-DZ" sz="2000" dirty="0">
              <a:solidFill>
                <a:srgbClr val="FF0000"/>
              </a:solidFill>
              <a:latin typeface="Gent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25388"/>
            <a:ext cx="4493676" cy="432048"/>
          </a:xfrm>
          <a:solidFill>
            <a:srgbClr val="FCFEEC"/>
          </a:solidFill>
          <a:ln>
            <a:solidFill>
              <a:srgbClr val="FF474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zm-Latn-D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r>
              <a:rPr lang="tzm-Latn-D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Tuddsa tadeblant n umayyur</a:t>
            </a:r>
            <a:r>
              <a:rPr lang="tzm-Latn-D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/>
            </a:r>
            <a:br>
              <a:rPr lang="tzm-Latn-D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</a:br>
            <a:endParaRPr lang="tzm-Latn-DZ" sz="2800" dirty="0">
              <a:solidFill>
                <a:schemeClr val="tx1"/>
              </a:solidFill>
              <a:latin typeface="Gentium" pitchFamily="2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1520" y="809845"/>
            <a:ext cx="4162816" cy="396044"/>
          </a:xfrm>
          <a:prstGeom prst="rect">
            <a:avLst/>
          </a:prstGeom>
          <a:solidFill>
            <a:srgbClr val="F8FDFE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zm-Latn-DZ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Amassay n uɣmis “ publication”</a:t>
            </a:r>
            <a:endParaRPr lang="tzm-Latn-DZ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" pitchFamily="2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009816" y="803733"/>
            <a:ext cx="2810656" cy="396044"/>
          </a:xfrm>
          <a:prstGeom prst="rect">
            <a:avLst/>
          </a:prstGeom>
          <a:solidFill>
            <a:srgbClr val="F8FDFE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zm-Latn-DZ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Mass ZIDANE Yacine</a:t>
            </a:r>
            <a:endParaRPr lang="tzm-Latn-DZ" sz="2300" dirty="0">
              <a:solidFill>
                <a:schemeClr val="tx1"/>
              </a:solidFill>
              <a:latin typeface="Gentium" pitchFamily="2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611560" y="1376772"/>
            <a:ext cx="3605080" cy="396044"/>
          </a:xfrm>
          <a:prstGeom prst="rect">
            <a:avLst/>
          </a:prstGeom>
          <a:solidFill>
            <a:srgbClr val="F8FDFE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zm-Latn-D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Amassay n tira </a:t>
            </a:r>
            <a:r>
              <a:rPr lang="tzm-Latn-D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“rédaction</a:t>
            </a:r>
            <a:r>
              <a:rPr lang="tzm-Latn-D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”</a:t>
            </a:r>
            <a:endParaRPr lang="fr-F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5652120" y="1370660"/>
            <a:ext cx="3168352" cy="396044"/>
          </a:xfrm>
          <a:prstGeom prst="rect">
            <a:avLst/>
          </a:prstGeom>
          <a:solidFill>
            <a:srgbClr val="F8FDFE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zm-Latn-D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Mass </a:t>
            </a:r>
            <a:r>
              <a:rPr lang="tzm-Latn-D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IKHLOUFI Djamel</a:t>
            </a:r>
            <a:endParaRPr lang="tzm-Latn-DZ" sz="2300" dirty="0">
              <a:solidFill>
                <a:schemeClr val="tx1"/>
              </a:solidFill>
              <a:latin typeface="Gentium" pitchFamily="2" charset="0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899592" y="3933056"/>
            <a:ext cx="2922760" cy="396044"/>
          </a:xfrm>
          <a:prstGeom prst="rect">
            <a:avLst/>
          </a:prstGeom>
          <a:solidFill>
            <a:srgbClr val="F8FDFE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zm-Latn-D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Ineɣmisen imezgiyen</a:t>
            </a:r>
            <a:endParaRPr lang="fr-F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5868144" y="3587836"/>
            <a:ext cx="2974360" cy="396044"/>
          </a:xfrm>
          <a:prstGeom prst="rect">
            <a:avLst/>
          </a:prstGeom>
          <a:solidFill>
            <a:srgbClr val="F8FDFE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zm-Latn-DZ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Mass </a:t>
            </a:r>
            <a:r>
              <a:rPr lang="tzm-Latn-DZ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HITOUCHE Rachid</a:t>
            </a:r>
            <a:endParaRPr lang="tzm-Latn-DZ" sz="2200" dirty="0">
              <a:solidFill>
                <a:schemeClr val="tx1"/>
              </a:solidFill>
              <a:latin typeface="Gentium" pitchFamily="2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5854496" y="2512656"/>
            <a:ext cx="2974360" cy="396044"/>
          </a:xfrm>
          <a:prstGeom prst="rect">
            <a:avLst/>
          </a:prstGeom>
          <a:solidFill>
            <a:srgbClr val="F8FDFE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zm-Latn-D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Mass ADJAL Mohamed</a:t>
            </a:r>
            <a:endParaRPr lang="tzm-Latn-DZ" sz="2300" b="1" dirty="0">
              <a:solidFill>
                <a:schemeClr val="tx1"/>
              </a:solidFill>
              <a:latin typeface="GentiumAlt" pitchFamily="2" charset="0"/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5854496" y="3041895"/>
            <a:ext cx="2974360" cy="396044"/>
          </a:xfrm>
          <a:prstGeom prst="rect">
            <a:avLst/>
          </a:prstGeom>
          <a:solidFill>
            <a:srgbClr val="F8FDFE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zm-Latn-D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Mass AKOUCHE Nacer</a:t>
            </a:r>
            <a:endParaRPr lang="tzm-Latn-DZ" sz="2300" b="1" dirty="0">
              <a:solidFill>
                <a:schemeClr val="tx1"/>
              </a:solidFill>
              <a:latin typeface="GentiumAlt" pitchFamily="2" charset="0"/>
            </a:endParaRPr>
          </a:p>
        </p:txBody>
      </p:sp>
      <p:cxnSp>
        <p:nvCxnSpPr>
          <p:cNvPr id="4" name="Connecteur droit avec flèche 3"/>
          <p:cNvCxnSpPr>
            <a:stCxn id="6" idx="3"/>
            <a:endCxn id="20" idx="1"/>
          </p:cNvCxnSpPr>
          <p:nvPr/>
        </p:nvCxnSpPr>
        <p:spPr>
          <a:xfrm flipV="1">
            <a:off x="4414336" y="1001755"/>
            <a:ext cx="1595480" cy="6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21" idx="3"/>
            <a:endCxn id="22" idx="1"/>
          </p:cNvCxnSpPr>
          <p:nvPr/>
        </p:nvCxnSpPr>
        <p:spPr>
          <a:xfrm flipV="1">
            <a:off x="4216640" y="1568682"/>
            <a:ext cx="1435480" cy="6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re 1"/>
          <p:cNvSpPr txBox="1">
            <a:spLocks/>
          </p:cNvSpPr>
          <p:nvPr/>
        </p:nvSpPr>
        <p:spPr>
          <a:xfrm>
            <a:off x="5899208" y="4725144"/>
            <a:ext cx="2943296" cy="396044"/>
          </a:xfrm>
          <a:prstGeom prst="rect">
            <a:avLst/>
          </a:prstGeom>
          <a:solidFill>
            <a:srgbClr val="F8FDFE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zm-Latn-D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Mass YAHIOUN Larbi</a:t>
            </a:r>
            <a:endParaRPr lang="tzm-Latn-DZ" sz="2300" b="1" dirty="0">
              <a:solidFill>
                <a:schemeClr val="tx1"/>
              </a:solidFill>
              <a:latin typeface="GentiumAlt" pitchFamily="2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5897324" y="4150252"/>
            <a:ext cx="2931532" cy="396044"/>
          </a:xfrm>
          <a:prstGeom prst="rect">
            <a:avLst/>
          </a:prstGeom>
          <a:solidFill>
            <a:srgbClr val="F8FDFE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zm-Latn-DZ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Mass </a:t>
            </a:r>
            <a:r>
              <a:rPr lang="tzm-Latn-DZ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IKHLOUFI Djamel</a:t>
            </a:r>
            <a:endParaRPr lang="tzm-Latn-DZ" sz="2300" dirty="0">
              <a:solidFill>
                <a:schemeClr val="tx1"/>
              </a:solidFill>
              <a:latin typeface="Gentium" pitchFamily="2" charset="0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5895440" y="5296268"/>
            <a:ext cx="2933416" cy="396044"/>
          </a:xfrm>
          <a:prstGeom prst="rect">
            <a:avLst/>
          </a:prstGeom>
          <a:solidFill>
            <a:srgbClr val="F8FDFE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zm-Latn-D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Mass ZIDANE Yacine</a:t>
            </a:r>
            <a:endParaRPr lang="tzm-Latn-DZ" sz="2400" dirty="0">
              <a:solidFill>
                <a:schemeClr val="tx1"/>
              </a:solidFill>
              <a:latin typeface="Gentium" pitchFamily="2" charset="0"/>
            </a:endParaRPr>
          </a:p>
        </p:txBody>
      </p:sp>
      <p:cxnSp>
        <p:nvCxnSpPr>
          <p:cNvPr id="40" name="Connecteur droit avec flèche 39"/>
          <p:cNvCxnSpPr>
            <a:stCxn id="23" idx="3"/>
            <a:endCxn id="25" idx="1"/>
          </p:cNvCxnSpPr>
          <p:nvPr/>
        </p:nvCxnSpPr>
        <p:spPr>
          <a:xfrm flipV="1">
            <a:off x="3822352" y="2710678"/>
            <a:ext cx="2032144" cy="142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23" idx="3"/>
            <a:endCxn id="26" idx="1"/>
          </p:cNvCxnSpPr>
          <p:nvPr/>
        </p:nvCxnSpPr>
        <p:spPr>
          <a:xfrm flipV="1">
            <a:off x="3822352" y="3239917"/>
            <a:ext cx="2032144" cy="891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23" idx="3"/>
            <a:endCxn id="24" idx="1"/>
          </p:cNvCxnSpPr>
          <p:nvPr/>
        </p:nvCxnSpPr>
        <p:spPr>
          <a:xfrm flipV="1">
            <a:off x="3822352" y="3785858"/>
            <a:ext cx="2045792" cy="345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23" idx="3"/>
            <a:endCxn id="37" idx="1"/>
          </p:cNvCxnSpPr>
          <p:nvPr/>
        </p:nvCxnSpPr>
        <p:spPr>
          <a:xfrm>
            <a:off x="3822352" y="4131078"/>
            <a:ext cx="2074972" cy="21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23" idx="3"/>
            <a:endCxn id="34" idx="1"/>
          </p:cNvCxnSpPr>
          <p:nvPr/>
        </p:nvCxnSpPr>
        <p:spPr>
          <a:xfrm>
            <a:off x="3822352" y="4131078"/>
            <a:ext cx="20768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23" idx="3"/>
            <a:endCxn id="38" idx="1"/>
          </p:cNvCxnSpPr>
          <p:nvPr/>
        </p:nvCxnSpPr>
        <p:spPr>
          <a:xfrm>
            <a:off x="3822352" y="4131078"/>
            <a:ext cx="2073088" cy="1363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"/>
                            </p:stCondLst>
                            <p:childTnLst>
                              <p:par>
                                <p:cTn id="10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4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340" y="800805"/>
            <a:ext cx="1549266" cy="219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8338" y="3033053"/>
            <a:ext cx="9252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Uṭṭun 01</a:t>
            </a:r>
            <a:endParaRPr lang="tzm-Latn-DZ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274" y="3249077"/>
            <a:ext cx="2808782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sz="1700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Seg 12 yennayer ɣer 11 deg furar</a:t>
            </a:r>
            <a:endParaRPr lang="tzm-Latn-DZ" sz="1700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9243" y="112864"/>
            <a:ext cx="4698723" cy="584775"/>
          </a:xfrm>
          <a:prstGeom prst="rect">
            <a:avLst/>
          </a:prstGeom>
          <a:solidFill>
            <a:srgbClr val="F8FDFE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Tisuffiɣin</a:t>
            </a:r>
            <a:r>
              <a:rPr lang="tzm-Latn-DZ" sz="3200" b="1" dirty="0" smtClean="0">
                <a:solidFill>
                  <a:schemeClr val="tx1"/>
                </a:solidFill>
                <a:latin typeface="GentiumAlt" pitchFamily="2" charset="0"/>
              </a:rPr>
              <a:t> </a:t>
            </a:r>
            <a:r>
              <a:rPr lang="tzm-Latn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yellan</a:t>
            </a:r>
            <a:r>
              <a:rPr lang="tzm-Latn-DZ" sz="3200" b="1" dirty="0" smtClean="0">
                <a:solidFill>
                  <a:schemeClr val="tx1"/>
                </a:solidFill>
                <a:latin typeface="GentiumAlt" pitchFamily="2" charset="0"/>
              </a:rPr>
              <a:t> </a:t>
            </a:r>
            <a:r>
              <a:rPr lang="tzm-Latn-D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2015-2016</a:t>
            </a:r>
            <a:endParaRPr lang="tzm-Latn-DZ" sz="3200" b="1" cap="none" spc="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800805"/>
            <a:ext cx="1705176" cy="21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80706" y="2961045"/>
            <a:ext cx="9252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Uṭṭun 02</a:t>
            </a:r>
            <a:endParaRPr lang="tzm-Latn-DZ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50208" y="3249077"/>
            <a:ext cx="2629245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sz="1700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Seg 12 furar ɣer 11 deg meɣres</a:t>
            </a:r>
            <a:endParaRPr lang="tzm-Latn-DZ" sz="1700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255" y="800805"/>
            <a:ext cx="1606161" cy="212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99155" y="2961045"/>
            <a:ext cx="9252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Uṭṭun 03</a:t>
            </a:r>
            <a:endParaRPr lang="tzm-Latn-DZ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25375" y="3249077"/>
            <a:ext cx="2715807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sz="1700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Seg 12 meɣres ɣer 11 deg yebrir</a:t>
            </a:r>
            <a:endParaRPr lang="tzm-Latn-DZ" sz="1700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77" y="3917861"/>
            <a:ext cx="1503629" cy="19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78475" y="5976089"/>
            <a:ext cx="9252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Uṭṭun 04</a:t>
            </a:r>
            <a:endParaRPr lang="tzm-Latn-DZ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894" y="6264121"/>
            <a:ext cx="2686954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sz="1700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Seg 12 yebrir ɣer 11 deg mayyu</a:t>
            </a:r>
            <a:endParaRPr lang="tzm-Latn-DZ" sz="1700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3935277"/>
            <a:ext cx="1656183" cy="199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018835" y="5993505"/>
            <a:ext cx="9252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Uṭṭun 05</a:t>
            </a:r>
            <a:endParaRPr lang="tzm-Latn-DZ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38986" y="6281537"/>
            <a:ext cx="2714205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sz="1700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Seg 12 mayyu ɣer 11 deg yunyu</a:t>
            </a:r>
            <a:endParaRPr lang="tzm-Latn-DZ" sz="1700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882" y="3969157"/>
            <a:ext cx="1486533" cy="199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018783" y="6027385"/>
            <a:ext cx="9252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Uṭṭun 06</a:t>
            </a:r>
            <a:endParaRPr lang="tzm-Latn-DZ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86223" y="6315417"/>
            <a:ext cx="2619628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sz="1700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Seg 12 yunyu ɣer 11 deg yulyu</a:t>
            </a:r>
            <a:endParaRPr lang="tzm-Latn-DZ" sz="1700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65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650"/>
                            </p:stCondLst>
                            <p:childTnLst>
                              <p:par>
                                <p:cTn id="9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650"/>
                            </p:stCondLst>
                            <p:childTnLst>
                              <p:par>
                                <p:cTn id="1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"/>
                            </p:stCondLst>
                            <p:childTnLst>
                              <p:par>
                                <p:cTn id="1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650"/>
                            </p:stCondLst>
                            <p:childTnLst>
                              <p:par>
                                <p:cTn id="1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1" grpId="0"/>
      <p:bldP spid="12" grpId="0"/>
      <p:bldP spid="13" grpId="0"/>
      <p:bldP spid="14" grpId="0"/>
      <p:bldP spid="16" grpId="0"/>
      <p:bldP spid="17" grpId="0"/>
      <p:bldP spid="19" grpId="0"/>
      <p:bldP spid="20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438" y="188640"/>
            <a:ext cx="1549265" cy="219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4436" y="2420888"/>
            <a:ext cx="9252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Uṭṭun 07</a:t>
            </a:r>
            <a:endParaRPr lang="tzm-Latn-DZ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701" y="2636912"/>
            <a:ext cx="2456122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sz="1700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Seg 12 yulyu ɣer 11 deg ɣuct</a:t>
            </a:r>
            <a:endParaRPr lang="tzm-Latn-DZ" sz="1700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290652"/>
            <a:ext cx="1528081" cy="19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46932" y="2348880"/>
            <a:ext cx="9252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Uṭṭun 08</a:t>
            </a:r>
            <a:endParaRPr lang="tzm-Latn-DZ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0477" y="2636912"/>
            <a:ext cx="2650084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sz="1700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Seg 12 ɣuct ɣer 11 deg ctember</a:t>
            </a:r>
            <a:endParaRPr lang="tzm-Latn-DZ" sz="1700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9158" y="278941"/>
            <a:ext cx="1541096" cy="20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93078" y="2348880"/>
            <a:ext cx="9252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Uṭṭun 09</a:t>
            </a:r>
            <a:endParaRPr lang="tzm-Latn-DZ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5594" y="2636912"/>
            <a:ext cx="2775120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sz="1700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Seg 12  ctember ɣer 11 deg tuber</a:t>
            </a:r>
            <a:endParaRPr lang="tzm-Latn-DZ" sz="1700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714" y="3308512"/>
            <a:ext cx="1576006" cy="199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83740" y="5301208"/>
            <a:ext cx="9252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Uṭṭun </a:t>
            </a:r>
            <a:r>
              <a:rPr lang="tzm-Latn-DZ" b="1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10</a:t>
            </a:r>
            <a:endParaRPr lang="tzm-Latn-DZ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607" y="5589240"/>
            <a:ext cx="2717411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sz="1700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Seg 12 tuber ɣer 11 deg wember</a:t>
            </a:r>
            <a:endParaRPr lang="tzm-Latn-DZ" sz="1700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7009" y="3501008"/>
            <a:ext cx="1541095" cy="199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177926" y="5507940"/>
            <a:ext cx="9252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Uṭṭun </a:t>
            </a:r>
            <a:r>
              <a:rPr lang="tzm-Latn-DZ" b="1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11</a:t>
            </a:r>
            <a:endParaRPr lang="tzm-Latn-DZ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55765" y="5883369"/>
            <a:ext cx="3092513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sz="1700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Seg 12 wember ɣer 11 deg  dujember</a:t>
            </a:r>
            <a:endParaRPr lang="tzm-Latn-DZ" sz="1700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6947" y="3387104"/>
            <a:ext cx="1397883" cy="199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274270" y="5352504"/>
            <a:ext cx="9252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Uṭṭun 12</a:t>
            </a:r>
            <a:endParaRPr lang="tzm-Latn-DZ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02543" y="5640536"/>
            <a:ext cx="316304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zm-Latn-DZ" sz="1700" b="1" i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Seg 12 dujember ɣer 11 deg yennayer</a:t>
            </a:r>
          </a:p>
          <a:p>
            <a:pPr algn="ctr"/>
            <a:r>
              <a:rPr lang="tzm-Latn-DZ" sz="1700" b="1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2016</a:t>
            </a:r>
            <a:endParaRPr lang="tzm-Latn-DZ" sz="1700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15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150"/>
                            </p:stCondLst>
                            <p:childTnLst>
                              <p:par>
                                <p:cTn id="1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"/>
                            </p:stCondLst>
                            <p:childTnLst>
                              <p:par>
                                <p:cTn id="1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150"/>
                            </p:stCondLst>
                            <p:childTnLst>
                              <p:par>
                                <p:cTn id="1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  <p:bldP spid="13" grpId="0"/>
      <p:bldP spid="14" grpId="0"/>
      <p:bldP spid="16" grpId="0"/>
      <p:bldP spid="17" grpId="0"/>
      <p:bldP spid="19" grpId="0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itre 1023"/>
          <p:cNvSpPr txBox="1">
            <a:spLocks/>
          </p:cNvSpPr>
          <p:nvPr/>
        </p:nvSpPr>
        <p:spPr>
          <a:xfrm>
            <a:off x="107504" y="116632"/>
            <a:ext cx="3869974" cy="508918"/>
          </a:xfrm>
          <a:prstGeom prst="rect">
            <a:avLst/>
          </a:prstGeom>
          <a:solidFill>
            <a:srgbClr val="F8FDFE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zm-Latn-DZ" sz="3200" b="1" dirty="0" smtClean="0">
                <a:solidFill>
                  <a:schemeClr val="tx1"/>
                </a:solidFill>
                <a:latin typeface="GentiumAlt" pitchFamily="2" charset="0"/>
              </a:rPr>
              <a:t>Aɣiren</a:t>
            </a:r>
            <a:r>
              <a:rPr lang="fr-FR" sz="3200" b="1" dirty="0" smtClean="0">
                <a:solidFill>
                  <a:schemeClr val="tx1"/>
                </a:solidFill>
                <a:latin typeface="GentiumAlt" pitchFamily="2" charset="0"/>
              </a:rPr>
              <a:t> anda </a:t>
            </a:r>
            <a:r>
              <a:rPr lang="tzm-Latn-DZ" sz="3200" b="1" dirty="0" smtClean="0">
                <a:solidFill>
                  <a:schemeClr val="tx1"/>
                </a:solidFill>
                <a:latin typeface="GentiumAlt" pitchFamily="2" charset="0"/>
              </a:rPr>
              <a:t>yettnuzu</a:t>
            </a:r>
            <a:endParaRPr lang="tzm-Latn-DZ" sz="3200" b="1" dirty="0">
              <a:solidFill>
                <a:schemeClr val="tx1"/>
              </a:solidFill>
              <a:latin typeface="GentiumAlt" pitchFamily="2" charset="0"/>
            </a:endParaRPr>
          </a:p>
        </p:txBody>
      </p:sp>
      <p:sp>
        <p:nvSpPr>
          <p:cNvPr id="11" name="Freeform 3299"/>
          <p:cNvSpPr>
            <a:spLocks/>
          </p:cNvSpPr>
          <p:nvPr/>
        </p:nvSpPr>
        <p:spPr bwMode="auto">
          <a:xfrm>
            <a:off x="4644294" y="819572"/>
            <a:ext cx="4392202" cy="3674951"/>
          </a:xfrm>
          <a:custGeom>
            <a:avLst/>
            <a:gdLst>
              <a:gd name="T0" fmla="*/ 2147483647 w 511"/>
              <a:gd name="T1" fmla="*/ 2147483647 h 364"/>
              <a:gd name="T2" fmla="*/ 2147483647 w 511"/>
              <a:gd name="T3" fmla="*/ 2147483647 h 364"/>
              <a:gd name="T4" fmla="*/ 2147483647 w 511"/>
              <a:gd name="T5" fmla="*/ 2147483647 h 364"/>
              <a:gd name="T6" fmla="*/ 2147483647 w 511"/>
              <a:gd name="T7" fmla="*/ 2147483647 h 364"/>
              <a:gd name="T8" fmla="*/ 2147483647 w 511"/>
              <a:gd name="T9" fmla="*/ 2147483647 h 364"/>
              <a:gd name="T10" fmla="*/ 2147483647 w 511"/>
              <a:gd name="T11" fmla="*/ 2147483647 h 364"/>
              <a:gd name="T12" fmla="*/ 2147483647 w 511"/>
              <a:gd name="T13" fmla="*/ 2147483647 h 364"/>
              <a:gd name="T14" fmla="*/ 2147483647 w 511"/>
              <a:gd name="T15" fmla="*/ 2147483647 h 364"/>
              <a:gd name="T16" fmla="*/ 2147483647 w 511"/>
              <a:gd name="T17" fmla="*/ 2147483647 h 364"/>
              <a:gd name="T18" fmla="*/ 2147483647 w 511"/>
              <a:gd name="T19" fmla="*/ 2147483647 h 364"/>
              <a:gd name="T20" fmla="*/ 2147483647 w 511"/>
              <a:gd name="T21" fmla="*/ 2147483647 h 364"/>
              <a:gd name="T22" fmla="*/ 2147483647 w 511"/>
              <a:gd name="T23" fmla="*/ 2147483647 h 364"/>
              <a:gd name="T24" fmla="*/ 2147483647 w 511"/>
              <a:gd name="T25" fmla="*/ 2147483647 h 364"/>
              <a:gd name="T26" fmla="*/ 2147483647 w 511"/>
              <a:gd name="T27" fmla="*/ 2147483647 h 364"/>
              <a:gd name="T28" fmla="*/ 2147483647 w 511"/>
              <a:gd name="T29" fmla="*/ 2147483647 h 364"/>
              <a:gd name="T30" fmla="*/ 2147483647 w 511"/>
              <a:gd name="T31" fmla="*/ 2147483647 h 364"/>
              <a:gd name="T32" fmla="*/ 2147483647 w 511"/>
              <a:gd name="T33" fmla="*/ 2147483647 h 364"/>
              <a:gd name="T34" fmla="*/ 2147483647 w 511"/>
              <a:gd name="T35" fmla="*/ 2147483647 h 364"/>
              <a:gd name="T36" fmla="*/ 2147483647 w 511"/>
              <a:gd name="T37" fmla="*/ 2147483647 h 364"/>
              <a:gd name="T38" fmla="*/ 2147483647 w 511"/>
              <a:gd name="T39" fmla="*/ 2147483647 h 364"/>
              <a:gd name="T40" fmla="*/ 2147483647 w 511"/>
              <a:gd name="T41" fmla="*/ 2147483647 h 364"/>
              <a:gd name="T42" fmla="*/ 2147483647 w 511"/>
              <a:gd name="T43" fmla="*/ 2147483647 h 364"/>
              <a:gd name="T44" fmla="*/ 2147483647 w 511"/>
              <a:gd name="T45" fmla="*/ 2147483647 h 364"/>
              <a:gd name="T46" fmla="*/ 2147483647 w 511"/>
              <a:gd name="T47" fmla="*/ 2147483647 h 364"/>
              <a:gd name="T48" fmla="*/ 2147483647 w 511"/>
              <a:gd name="T49" fmla="*/ 2147483647 h 364"/>
              <a:gd name="T50" fmla="*/ 2147483647 w 511"/>
              <a:gd name="T51" fmla="*/ 2147483647 h 364"/>
              <a:gd name="T52" fmla="*/ 2147483647 w 511"/>
              <a:gd name="T53" fmla="*/ 2147483647 h 364"/>
              <a:gd name="T54" fmla="*/ 2147483647 w 511"/>
              <a:gd name="T55" fmla="*/ 2147483647 h 364"/>
              <a:gd name="T56" fmla="*/ 2147483647 w 511"/>
              <a:gd name="T57" fmla="*/ 2147483647 h 364"/>
              <a:gd name="T58" fmla="*/ 2147483647 w 511"/>
              <a:gd name="T59" fmla="*/ 2147483647 h 364"/>
              <a:gd name="T60" fmla="*/ 2147483647 w 511"/>
              <a:gd name="T61" fmla="*/ 2147483647 h 364"/>
              <a:gd name="T62" fmla="*/ 2147483647 w 511"/>
              <a:gd name="T63" fmla="*/ 0 h 364"/>
              <a:gd name="T64" fmla="*/ 2147483647 w 511"/>
              <a:gd name="T65" fmla="*/ 2147483647 h 364"/>
              <a:gd name="T66" fmla="*/ 2147483647 w 511"/>
              <a:gd name="T67" fmla="*/ 2147483647 h 364"/>
              <a:gd name="T68" fmla="*/ 2147483647 w 511"/>
              <a:gd name="T69" fmla="*/ 2147483647 h 364"/>
              <a:gd name="T70" fmla="*/ 2147483647 w 511"/>
              <a:gd name="T71" fmla="*/ 2147483647 h 364"/>
              <a:gd name="T72" fmla="*/ 2147483647 w 511"/>
              <a:gd name="T73" fmla="*/ 2147483647 h 364"/>
              <a:gd name="T74" fmla="*/ 2147483647 w 511"/>
              <a:gd name="T75" fmla="*/ 2147483647 h 364"/>
              <a:gd name="T76" fmla="*/ 2147483647 w 511"/>
              <a:gd name="T77" fmla="*/ 2147483647 h 364"/>
              <a:gd name="T78" fmla="*/ 2147483647 w 511"/>
              <a:gd name="T79" fmla="*/ 2147483647 h 364"/>
              <a:gd name="T80" fmla="*/ 2147483647 w 511"/>
              <a:gd name="T81" fmla="*/ 2147483647 h 364"/>
              <a:gd name="T82" fmla="*/ 2147483647 w 511"/>
              <a:gd name="T83" fmla="*/ 2147483647 h 364"/>
              <a:gd name="T84" fmla="*/ 2147483647 w 511"/>
              <a:gd name="T85" fmla="*/ 2147483647 h 364"/>
              <a:gd name="T86" fmla="*/ 0 w 511"/>
              <a:gd name="T87" fmla="*/ 2147483647 h 364"/>
              <a:gd name="T88" fmla="*/ 2147483647 w 511"/>
              <a:gd name="T89" fmla="*/ 2147483647 h 364"/>
              <a:gd name="T90" fmla="*/ 2147483647 w 511"/>
              <a:gd name="T91" fmla="*/ 2147483647 h 364"/>
              <a:gd name="T92" fmla="*/ 2147483647 w 511"/>
              <a:gd name="T93" fmla="*/ 2147483647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1" h="364">
                <a:moveTo>
                  <a:pt x="3" y="348"/>
                </a:moveTo>
                <a:lnTo>
                  <a:pt x="15" y="349"/>
                </a:lnTo>
                <a:lnTo>
                  <a:pt x="30" y="352"/>
                </a:lnTo>
                <a:lnTo>
                  <a:pt x="38" y="357"/>
                </a:lnTo>
                <a:lnTo>
                  <a:pt x="50" y="364"/>
                </a:lnTo>
                <a:lnTo>
                  <a:pt x="68" y="358"/>
                </a:lnTo>
                <a:lnTo>
                  <a:pt x="78" y="352"/>
                </a:lnTo>
                <a:lnTo>
                  <a:pt x="91" y="346"/>
                </a:lnTo>
                <a:lnTo>
                  <a:pt x="109" y="340"/>
                </a:lnTo>
                <a:lnTo>
                  <a:pt x="116" y="330"/>
                </a:lnTo>
                <a:lnTo>
                  <a:pt x="117" y="323"/>
                </a:lnTo>
                <a:lnTo>
                  <a:pt x="116" y="316"/>
                </a:lnTo>
                <a:lnTo>
                  <a:pt x="117" y="302"/>
                </a:lnTo>
                <a:lnTo>
                  <a:pt x="122" y="298"/>
                </a:lnTo>
                <a:lnTo>
                  <a:pt x="135" y="287"/>
                </a:lnTo>
                <a:lnTo>
                  <a:pt x="149" y="277"/>
                </a:lnTo>
                <a:lnTo>
                  <a:pt x="181" y="242"/>
                </a:lnTo>
                <a:lnTo>
                  <a:pt x="192" y="233"/>
                </a:lnTo>
                <a:lnTo>
                  <a:pt x="209" y="229"/>
                </a:lnTo>
                <a:lnTo>
                  <a:pt x="219" y="221"/>
                </a:lnTo>
                <a:lnTo>
                  <a:pt x="224" y="213"/>
                </a:lnTo>
                <a:lnTo>
                  <a:pt x="228" y="207"/>
                </a:lnTo>
                <a:lnTo>
                  <a:pt x="237" y="201"/>
                </a:lnTo>
                <a:lnTo>
                  <a:pt x="252" y="201"/>
                </a:lnTo>
                <a:lnTo>
                  <a:pt x="275" y="207"/>
                </a:lnTo>
                <a:lnTo>
                  <a:pt x="299" y="209"/>
                </a:lnTo>
                <a:lnTo>
                  <a:pt x="310" y="200"/>
                </a:lnTo>
                <a:lnTo>
                  <a:pt x="316" y="193"/>
                </a:lnTo>
                <a:lnTo>
                  <a:pt x="326" y="178"/>
                </a:lnTo>
                <a:lnTo>
                  <a:pt x="336" y="176"/>
                </a:lnTo>
                <a:lnTo>
                  <a:pt x="349" y="177"/>
                </a:lnTo>
                <a:lnTo>
                  <a:pt x="371" y="186"/>
                </a:lnTo>
                <a:lnTo>
                  <a:pt x="379" y="197"/>
                </a:lnTo>
                <a:lnTo>
                  <a:pt x="381" y="204"/>
                </a:lnTo>
                <a:lnTo>
                  <a:pt x="382" y="226"/>
                </a:lnTo>
                <a:lnTo>
                  <a:pt x="393" y="268"/>
                </a:lnTo>
                <a:lnTo>
                  <a:pt x="405" y="277"/>
                </a:lnTo>
                <a:lnTo>
                  <a:pt x="417" y="276"/>
                </a:lnTo>
                <a:lnTo>
                  <a:pt x="424" y="271"/>
                </a:lnTo>
                <a:lnTo>
                  <a:pt x="436" y="262"/>
                </a:lnTo>
                <a:lnTo>
                  <a:pt x="449" y="240"/>
                </a:lnTo>
                <a:lnTo>
                  <a:pt x="459" y="219"/>
                </a:lnTo>
                <a:lnTo>
                  <a:pt x="478" y="202"/>
                </a:lnTo>
                <a:lnTo>
                  <a:pt x="494" y="196"/>
                </a:lnTo>
                <a:lnTo>
                  <a:pt x="511" y="162"/>
                </a:lnTo>
                <a:lnTo>
                  <a:pt x="490" y="155"/>
                </a:lnTo>
                <a:lnTo>
                  <a:pt x="490" y="132"/>
                </a:lnTo>
                <a:lnTo>
                  <a:pt x="453" y="142"/>
                </a:lnTo>
                <a:lnTo>
                  <a:pt x="400" y="143"/>
                </a:lnTo>
                <a:lnTo>
                  <a:pt x="361" y="132"/>
                </a:lnTo>
                <a:lnTo>
                  <a:pt x="338" y="120"/>
                </a:lnTo>
                <a:lnTo>
                  <a:pt x="332" y="107"/>
                </a:lnTo>
                <a:lnTo>
                  <a:pt x="332" y="85"/>
                </a:lnTo>
                <a:lnTo>
                  <a:pt x="329" y="71"/>
                </a:lnTo>
                <a:lnTo>
                  <a:pt x="280" y="54"/>
                </a:lnTo>
                <a:lnTo>
                  <a:pt x="211" y="20"/>
                </a:lnTo>
                <a:lnTo>
                  <a:pt x="162" y="5"/>
                </a:lnTo>
                <a:lnTo>
                  <a:pt x="133" y="4"/>
                </a:lnTo>
                <a:lnTo>
                  <a:pt x="114" y="3"/>
                </a:lnTo>
                <a:lnTo>
                  <a:pt x="96" y="0"/>
                </a:lnTo>
                <a:lnTo>
                  <a:pt x="95" y="13"/>
                </a:lnTo>
                <a:lnTo>
                  <a:pt x="103" y="40"/>
                </a:lnTo>
                <a:lnTo>
                  <a:pt x="111" y="51"/>
                </a:lnTo>
                <a:lnTo>
                  <a:pt x="123" y="61"/>
                </a:lnTo>
                <a:lnTo>
                  <a:pt x="135" y="72"/>
                </a:lnTo>
                <a:lnTo>
                  <a:pt x="137" y="77"/>
                </a:lnTo>
                <a:lnTo>
                  <a:pt x="135" y="85"/>
                </a:lnTo>
                <a:lnTo>
                  <a:pt x="124" y="92"/>
                </a:lnTo>
                <a:lnTo>
                  <a:pt x="87" y="100"/>
                </a:lnTo>
                <a:lnTo>
                  <a:pt x="78" y="105"/>
                </a:lnTo>
                <a:lnTo>
                  <a:pt x="83" y="114"/>
                </a:lnTo>
                <a:lnTo>
                  <a:pt x="104" y="127"/>
                </a:lnTo>
                <a:lnTo>
                  <a:pt x="109" y="133"/>
                </a:lnTo>
                <a:lnTo>
                  <a:pt x="97" y="152"/>
                </a:lnTo>
                <a:lnTo>
                  <a:pt x="80" y="172"/>
                </a:lnTo>
                <a:lnTo>
                  <a:pt x="65" y="187"/>
                </a:lnTo>
                <a:lnTo>
                  <a:pt x="32" y="224"/>
                </a:lnTo>
                <a:lnTo>
                  <a:pt x="15" y="235"/>
                </a:lnTo>
                <a:lnTo>
                  <a:pt x="19" y="252"/>
                </a:lnTo>
                <a:lnTo>
                  <a:pt x="18" y="268"/>
                </a:lnTo>
                <a:lnTo>
                  <a:pt x="10" y="277"/>
                </a:lnTo>
                <a:lnTo>
                  <a:pt x="0" y="292"/>
                </a:lnTo>
                <a:lnTo>
                  <a:pt x="2" y="305"/>
                </a:lnTo>
                <a:lnTo>
                  <a:pt x="6" y="315"/>
                </a:lnTo>
                <a:lnTo>
                  <a:pt x="8" y="325"/>
                </a:lnTo>
                <a:lnTo>
                  <a:pt x="7" y="337"/>
                </a:lnTo>
                <a:lnTo>
                  <a:pt x="3" y="348"/>
                </a:lnTo>
                <a:close/>
              </a:path>
            </a:pathLst>
          </a:custGeom>
          <a:solidFill>
            <a:srgbClr val="00B0F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12" name="Freeform 3300"/>
          <p:cNvSpPr>
            <a:spLocks/>
          </p:cNvSpPr>
          <p:nvPr/>
        </p:nvSpPr>
        <p:spPr bwMode="auto">
          <a:xfrm>
            <a:off x="2296158" y="764704"/>
            <a:ext cx="3559206" cy="2586072"/>
          </a:xfrm>
          <a:custGeom>
            <a:avLst/>
            <a:gdLst>
              <a:gd name="T0" fmla="*/ 0 w 409"/>
              <a:gd name="T1" fmla="*/ 2147483647 h 256"/>
              <a:gd name="T2" fmla="*/ 2147483647 w 409"/>
              <a:gd name="T3" fmla="*/ 2147483647 h 256"/>
              <a:gd name="T4" fmla="*/ 2147483647 w 409"/>
              <a:gd name="T5" fmla="*/ 2147483647 h 256"/>
              <a:gd name="T6" fmla="*/ 2147483647 w 409"/>
              <a:gd name="T7" fmla="*/ 2147483647 h 256"/>
              <a:gd name="T8" fmla="*/ 2147483647 w 409"/>
              <a:gd name="T9" fmla="*/ 2147483647 h 256"/>
              <a:gd name="T10" fmla="*/ 2147483647 w 409"/>
              <a:gd name="T11" fmla="*/ 2147483647 h 256"/>
              <a:gd name="T12" fmla="*/ 2147483647 w 409"/>
              <a:gd name="T13" fmla="*/ 2147483647 h 256"/>
              <a:gd name="T14" fmla="*/ 2147483647 w 409"/>
              <a:gd name="T15" fmla="*/ 2147483647 h 256"/>
              <a:gd name="T16" fmla="*/ 2147483647 w 409"/>
              <a:gd name="T17" fmla="*/ 2147483647 h 256"/>
              <a:gd name="T18" fmla="*/ 2147483647 w 409"/>
              <a:gd name="T19" fmla="*/ 2147483647 h 256"/>
              <a:gd name="T20" fmla="*/ 2147483647 w 409"/>
              <a:gd name="T21" fmla="*/ 2147483647 h 256"/>
              <a:gd name="T22" fmla="*/ 2147483647 w 409"/>
              <a:gd name="T23" fmla="*/ 2147483647 h 256"/>
              <a:gd name="T24" fmla="*/ 2147483647 w 409"/>
              <a:gd name="T25" fmla="*/ 2147483647 h 256"/>
              <a:gd name="T26" fmla="*/ 2147483647 w 409"/>
              <a:gd name="T27" fmla="*/ 2147483647 h 256"/>
              <a:gd name="T28" fmla="*/ 2147483647 w 409"/>
              <a:gd name="T29" fmla="*/ 2147483647 h 256"/>
              <a:gd name="T30" fmla="*/ 2147483647 w 409"/>
              <a:gd name="T31" fmla="*/ 2147483647 h 256"/>
              <a:gd name="T32" fmla="*/ 2147483647 w 409"/>
              <a:gd name="T33" fmla="*/ 2147483647 h 256"/>
              <a:gd name="T34" fmla="*/ 2147483647 w 409"/>
              <a:gd name="T35" fmla="*/ 2147483647 h 256"/>
              <a:gd name="T36" fmla="*/ 2147483647 w 409"/>
              <a:gd name="T37" fmla="*/ 2147483647 h 256"/>
              <a:gd name="T38" fmla="*/ 2147483647 w 409"/>
              <a:gd name="T39" fmla="*/ 2147483647 h 256"/>
              <a:gd name="T40" fmla="*/ 2147483647 w 409"/>
              <a:gd name="T41" fmla="*/ 2147483647 h 256"/>
              <a:gd name="T42" fmla="*/ 2147483647 w 409"/>
              <a:gd name="T43" fmla="*/ 2147483647 h 256"/>
              <a:gd name="T44" fmla="*/ 2147483647 w 409"/>
              <a:gd name="T45" fmla="*/ 2147483647 h 256"/>
              <a:gd name="T46" fmla="*/ 2147483647 w 409"/>
              <a:gd name="T47" fmla="*/ 2147483647 h 256"/>
              <a:gd name="T48" fmla="*/ 2147483647 w 409"/>
              <a:gd name="T49" fmla="*/ 2147483647 h 256"/>
              <a:gd name="T50" fmla="*/ 2147483647 w 409"/>
              <a:gd name="T51" fmla="*/ 2147483647 h 256"/>
              <a:gd name="T52" fmla="*/ 2147483647 w 409"/>
              <a:gd name="T53" fmla="*/ 2147483647 h 256"/>
              <a:gd name="T54" fmla="*/ 2147483647 w 409"/>
              <a:gd name="T55" fmla="*/ 2147483647 h 256"/>
              <a:gd name="T56" fmla="*/ 2147483647 w 409"/>
              <a:gd name="T57" fmla="*/ 2147483647 h 256"/>
              <a:gd name="T58" fmla="*/ 2147483647 w 409"/>
              <a:gd name="T59" fmla="*/ 2147483647 h 256"/>
              <a:gd name="T60" fmla="*/ 2147483647 w 409"/>
              <a:gd name="T61" fmla="*/ 2147483647 h 256"/>
              <a:gd name="T62" fmla="*/ 2147483647 w 409"/>
              <a:gd name="T63" fmla="*/ 2147483647 h 256"/>
              <a:gd name="T64" fmla="*/ 2147483647 w 409"/>
              <a:gd name="T65" fmla="*/ 0 h 256"/>
              <a:gd name="T66" fmla="*/ 2147483647 w 409"/>
              <a:gd name="T67" fmla="*/ 0 h 256"/>
              <a:gd name="T68" fmla="*/ 2147483647 w 409"/>
              <a:gd name="T69" fmla="*/ 2147483647 h 256"/>
              <a:gd name="T70" fmla="*/ 2147483647 w 409"/>
              <a:gd name="T71" fmla="*/ 2147483647 h 256"/>
              <a:gd name="T72" fmla="*/ 2147483647 w 409"/>
              <a:gd name="T73" fmla="*/ 0 h 256"/>
              <a:gd name="T74" fmla="*/ 2147483647 w 409"/>
              <a:gd name="T75" fmla="*/ 0 h 256"/>
              <a:gd name="T76" fmla="*/ 2147483647 w 409"/>
              <a:gd name="T77" fmla="*/ 2147483647 h 256"/>
              <a:gd name="T78" fmla="*/ 2147483647 w 409"/>
              <a:gd name="T79" fmla="*/ 2147483647 h 256"/>
              <a:gd name="T80" fmla="*/ 2147483647 w 409"/>
              <a:gd name="T81" fmla="*/ 2147483647 h 256"/>
              <a:gd name="T82" fmla="*/ 2147483647 w 409"/>
              <a:gd name="T83" fmla="*/ 2147483647 h 256"/>
              <a:gd name="T84" fmla="*/ 2147483647 w 409"/>
              <a:gd name="T85" fmla="*/ 2147483647 h 256"/>
              <a:gd name="T86" fmla="*/ 2147483647 w 409"/>
              <a:gd name="T87" fmla="*/ 2147483647 h 256"/>
              <a:gd name="T88" fmla="*/ 2147483647 w 409"/>
              <a:gd name="T89" fmla="*/ 2147483647 h 256"/>
              <a:gd name="T90" fmla="*/ 2147483647 w 409"/>
              <a:gd name="T91" fmla="*/ 2147483647 h 256"/>
              <a:gd name="T92" fmla="*/ 2147483647 w 409"/>
              <a:gd name="T93" fmla="*/ 2147483647 h 256"/>
              <a:gd name="T94" fmla="*/ 2147483647 w 409"/>
              <a:gd name="T95" fmla="*/ 2147483647 h 256"/>
              <a:gd name="T96" fmla="*/ 2147483647 w 409"/>
              <a:gd name="T97" fmla="*/ 2147483647 h 256"/>
              <a:gd name="T98" fmla="*/ 2147483647 w 409"/>
              <a:gd name="T99" fmla="*/ 2147483647 h 256"/>
              <a:gd name="T100" fmla="*/ 2147483647 w 409"/>
              <a:gd name="T101" fmla="*/ 2147483647 h 256"/>
              <a:gd name="T102" fmla="*/ 0 w 409"/>
              <a:gd name="T103" fmla="*/ 2147483647 h 256"/>
              <a:gd name="T104" fmla="*/ 0 w 409"/>
              <a:gd name="T105" fmla="*/ 2147483647 h 2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09" h="256">
                <a:moveTo>
                  <a:pt x="0" y="182"/>
                </a:moveTo>
                <a:lnTo>
                  <a:pt x="30" y="210"/>
                </a:lnTo>
                <a:lnTo>
                  <a:pt x="76" y="248"/>
                </a:lnTo>
                <a:lnTo>
                  <a:pt x="103" y="256"/>
                </a:lnTo>
                <a:lnTo>
                  <a:pt x="124" y="255"/>
                </a:lnTo>
                <a:lnTo>
                  <a:pt x="135" y="251"/>
                </a:lnTo>
                <a:lnTo>
                  <a:pt x="154" y="247"/>
                </a:lnTo>
                <a:lnTo>
                  <a:pt x="194" y="245"/>
                </a:lnTo>
                <a:lnTo>
                  <a:pt x="213" y="248"/>
                </a:lnTo>
                <a:lnTo>
                  <a:pt x="231" y="249"/>
                </a:lnTo>
                <a:lnTo>
                  <a:pt x="269" y="245"/>
                </a:lnTo>
                <a:lnTo>
                  <a:pt x="287" y="241"/>
                </a:lnTo>
                <a:lnTo>
                  <a:pt x="304" y="230"/>
                </a:lnTo>
                <a:lnTo>
                  <a:pt x="337" y="193"/>
                </a:lnTo>
                <a:lnTo>
                  <a:pt x="352" y="178"/>
                </a:lnTo>
                <a:lnTo>
                  <a:pt x="369" y="158"/>
                </a:lnTo>
                <a:lnTo>
                  <a:pt x="381" y="139"/>
                </a:lnTo>
                <a:lnTo>
                  <a:pt x="376" y="133"/>
                </a:lnTo>
                <a:lnTo>
                  <a:pt x="355" y="120"/>
                </a:lnTo>
                <a:lnTo>
                  <a:pt x="351" y="111"/>
                </a:lnTo>
                <a:lnTo>
                  <a:pt x="359" y="106"/>
                </a:lnTo>
                <a:lnTo>
                  <a:pt x="396" y="98"/>
                </a:lnTo>
                <a:lnTo>
                  <a:pt x="407" y="91"/>
                </a:lnTo>
                <a:lnTo>
                  <a:pt x="409" y="83"/>
                </a:lnTo>
                <a:lnTo>
                  <a:pt x="407" y="78"/>
                </a:lnTo>
                <a:lnTo>
                  <a:pt x="395" y="67"/>
                </a:lnTo>
                <a:lnTo>
                  <a:pt x="383" y="57"/>
                </a:lnTo>
                <a:lnTo>
                  <a:pt x="375" y="46"/>
                </a:lnTo>
                <a:lnTo>
                  <a:pt x="367" y="19"/>
                </a:lnTo>
                <a:lnTo>
                  <a:pt x="368" y="6"/>
                </a:lnTo>
                <a:lnTo>
                  <a:pt x="346" y="1"/>
                </a:lnTo>
                <a:lnTo>
                  <a:pt x="323" y="0"/>
                </a:lnTo>
                <a:lnTo>
                  <a:pt x="177" y="6"/>
                </a:lnTo>
                <a:lnTo>
                  <a:pt x="152" y="5"/>
                </a:lnTo>
                <a:lnTo>
                  <a:pt x="126" y="2"/>
                </a:lnTo>
                <a:lnTo>
                  <a:pt x="119" y="24"/>
                </a:lnTo>
                <a:lnTo>
                  <a:pt x="108" y="58"/>
                </a:lnTo>
                <a:lnTo>
                  <a:pt x="95" y="77"/>
                </a:lnTo>
                <a:lnTo>
                  <a:pt x="86" y="83"/>
                </a:lnTo>
                <a:lnTo>
                  <a:pt x="75" y="88"/>
                </a:lnTo>
                <a:lnTo>
                  <a:pt x="55" y="105"/>
                </a:lnTo>
                <a:lnTo>
                  <a:pt x="49" y="117"/>
                </a:lnTo>
                <a:lnTo>
                  <a:pt x="46" y="127"/>
                </a:lnTo>
                <a:lnTo>
                  <a:pt x="33" y="140"/>
                </a:lnTo>
                <a:lnTo>
                  <a:pt x="24" y="143"/>
                </a:lnTo>
                <a:lnTo>
                  <a:pt x="16" y="145"/>
                </a:lnTo>
                <a:lnTo>
                  <a:pt x="7" y="152"/>
                </a:lnTo>
                <a:lnTo>
                  <a:pt x="2" y="167"/>
                </a:lnTo>
                <a:lnTo>
                  <a:pt x="0" y="182"/>
                </a:lnTo>
                <a:close/>
              </a:path>
            </a:pathLst>
          </a:custGeom>
          <a:solidFill>
            <a:srgbClr val="4FEF53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>
              <a:solidFill>
                <a:srgbClr val="FFFF00"/>
              </a:solidFill>
            </a:endParaRPr>
          </a:p>
        </p:txBody>
      </p:sp>
      <p:sp>
        <p:nvSpPr>
          <p:cNvPr id="13" name="Freeform 3301"/>
          <p:cNvSpPr>
            <a:spLocks/>
          </p:cNvSpPr>
          <p:nvPr/>
        </p:nvSpPr>
        <p:spPr bwMode="auto">
          <a:xfrm>
            <a:off x="514425" y="2559956"/>
            <a:ext cx="4291233" cy="3720336"/>
          </a:xfrm>
          <a:custGeom>
            <a:avLst/>
            <a:gdLst>
              <a:gd name="T0" fmla="*/ 0 w 500"/>
              <a:gd name="T1" fmla="*/ 2147483647 h 374"/>
              <a:gd name="T2" fmla="*/ 2147483647 w 500"/>
              <a:gd name="T3" fmla="*/ 2147483647 h 374"/>
              <a:gd name="T4" fmla="*/ 2147483647 w 500"/>
              <a:gd name="T5" fmla="*/ 2147483647 h 374"/>
              <a:gd name="T6" fmla="*/ 2147483647 w 500"/>
              <a:gd name="T7" fmla="*/ 0 h 374"/>
              <a:gd name="T8" fmla="*/ 2147483647 w 500"/>
              <a:gd name="T9" fmla="*/ 0 h 374"/>
              <a:gd name="T10" fmla="*/ 2147483647 w 500"/>
              <a:gd name="T11" fmla="*/ 2147483647 h 374"/>
              <a:gd name="T12" fmla="*/ 2147483647 w 500"/>
              <a:gd name="T13" fmla="*/ 2147483647 h 374"/>
              <a:gd name="T14" fmla="*/ 2147483647 w 500"/>
              <a:gd name="T15" fmla="*/ 2147483647 h 374"/>
              <a:gd name="T16" fmla="*/ 2147483647 w 500"/>
              <a:gd name="T17" fmla="*/ 2147483647 h 374"/>
              <a:gd name="T18" fmla="*/ 2147483647 w 500"/>
              <a:gd name="T19" fmla="*/ 2147483647 h 374"/>
              <a:gd name="T20" fmla="*/ 2147483647 w 500"/>
              <a:gd name="T21" fmla="*/ 2147483647 h 374"/>
              <a:gd name="T22" fmla="*/ 2147483647 w 500"/>
              <a:gd name="T23" fmla="*/ 2147483647 h 374"/>
              <a:gd name="T24" fmla="*/ 2147483647 w 500"/>
              <a:gd name="T25" fmla="*/ 2147483647 h 374"/>
              <a:gd name="T26" fmla="*/ 2147483647 w 500"/>
              <a:gd name="T27" fmla="*/ 2147483647 h 374"/>
              <a:gd name="T28" fmla="*/ 2147483647 w 500"/>
              <a:gd name="T29" fmla="*/ 2147483647 h 374"/>
              <a:gd name="T30" fmla="*/ 2147483647 w 500"/>
              <a:gd name="T31" fmla="*/ 2147483647 h 374"/>
              <a:gd name="T32" fmla="*/ 2147483647 w 500"/>
              <a:gd name="T33" fmla="*/ 2147483647 h 374"/>
              <a:gd name="T34" fmla="*/ 2147483647 w 500"/>
              <a:gd name="T35" fmla="*/ 2147483647 h 374"/>
              <a:gd name="T36" fmla="*/ 2147483647 w 500"/>
              <a:gd name="T37" fmla="*/ 2147483647 h 374"/>
              <a:gd name="T38" fmla="*/ 2147483647 w 500"/>
              <a:gd name="T39" fmla="*/ 2147483647 h 374"/>
              <a:gd name="T40" fmla="*/ 2147483647 w 500"/>
              <a:gd name="T41" fmla="*/ 2147483647 h 374"/>
              <a:gd name="T42" fmla="*/ 2147483647 w 500"/>
              <a:gd name="T43" fmla="*/ 2147483647 h 374"/>
              <a:gd name="T44" fmla="*/ 2147483647 w 500"/>
              <a:gd name="T45" fmla="*/ 2147483647 h 374"/>
              <a:gd name="T46" fmla="*/ 2147483647 w 500"/>
              <a:gd name="T47" fmla="*/ 2147483647 h 374"/>
              <a:gd name="T48" fmla="*/ 2147483647 w 500"/>
              <a:gd name="T49" fmla="*/ 2147483647 h 374"/>
              <a:gd name="T50" fmla="*/ 2147483647 w 500"/>
              <a:gd name="T51" fmla="*/ 2147483647 h 374"/>
              <a:gd name="T52" fmla="*/ 2147483647 w 500"/>
              <a:gd name="T53" fmla="*/ 2147483647 h 374"/>
              <a:gd name="T54" fmla="*/ 2147483647 w 500"/>
              <a:gd name="T55" fmla="*/ 2147483647 h 374"/>
              <a:gd name="T56" fmla="*/ 2147483647 w 500"/>
              <a:gd name="T57" fmla="*/ 2147483647 h 374"/>
              <a:gd name="T58" fmla="*/ 2147483647 w 500"/>
              <a:gd name="T59" fmla="*/ 2147483647 h 374"/>
              <a:gd name="T60" fmla="*/ 2147483647 w 500"/>
              <a:gd name="T61" fmla="*/ 2147483647 h 374"/>
              <a:gd name="T62" fmla="*/ 2147483647 w 500"/>
              <a:gd name="T63" fmla="*/ 2147483647 h 374"/>
              <a:gd name="T64" fmla="*/ 2147483647 w 500"/>
              <a:gd name="T65" fmla="*/ 2147483647 h 374"/>
              <a:gd name="T66" fmla="*/ 2147483647 w 500"/>
              <a:gd name="T67" fmla="*/ 2147483647 h 374"/>
              <a:gd name="T68" fmla="*/ 2147483647 w 500"/>
              <a:gd name="T69" fmla="*/ 2147483647 h 374"/>
              <a:gd name="T70" fmla="*/ 2147483647 w 500"/>
              <a:gd name="T71" fmla="*/ 2147483647 h 374"/>
              <a:gd name="T72" fmla="*/ 2147483647 w 500"/>
              <a:gd name="T73" fmla="*/ 2147483647 h 374"/>
              <a:gd name="T74" fmla="*/ 2147483647 w 500"/>
              <a:gd name="T75" fmla="*/ 2147483647 h 374"/>
              <a:gd name="T76" fmla="*/ 2147483647 w 500"/>
              <a:gd name="T77" fmla="*/ 2147483647 h 374"/>
              <a:gd name="T78" fmla="*/ 2147483647 w 500"/>
              <a:gd name="T79" fmla="*/ 2147483647 h 374"/>
              <a:gd name="T80" fmla="*/ 2147483647 w 500"/>
              <a:gd name="T81" fmla="*/ 2147483647 h 374"/>
              <a:gd name="T82" fmla="*/ 2147483647 w 500"/>
              <a:gd name="T83" fmla="*/ 2147483647 h 374"/>
              <a:gd name="T84" fmla="*/ 2147483647 w 500"/>
              <a:gd name="T85" fmla="*/ 2147483647 h 374"/>
              <a:gd name="T86" fmla="*/ 2147483647 w 500"/>
              <a:gd name="T87" fmla="*/ 2147483647 h 374"/>
              <a:gd name="T88" fmla="*/ 2147483647 w 500"/>
              <a:gd name="T89" fmla="*/ 2147483647 h 374"/>
              <a:gd name="T90" fmla="*/ 2147483647 w 500"/>
              <a:gd name="T91" fmla="*/ 2147483647 h 374"/>
              <a:gd name="T92" fmla="*/ 2147483647 w 500"/>
              <a:gd name="T93" fmla="*/ 2147483647 h 374"/>
              <a:gd name="T94" fmla="*/ 2147483647 w 500"/>
              <a:gd name="T95" fmla="*/ 2147483647 h 374"/>
              <a:gd name="T96" fmla="*/ 2147483647 w 500"/>
              <a:gd name="T97" fmla="*/ 2147483647 h 3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00" h="374">
                <a:moveTo>
                  <a:pt x="8" y="60"/>
                </a:moveTo>
                <a:lnTo>
                  <a:pt x="0" y="21"/>
                </a:lnTo>
                <a:lnTo>
                  <a:pt x="29" y="27"/>
                </a:lnTo>
                <a:lnTo>
                  <a:pt x="59" y="25"/>
                </a:lnTo>
                <a:lnTo>
                  <a:pt x="72" y="23"/>
                </a:lnTo>
                <a:lnTo>
                  <a:pt x="84" y="14"/>
                </a:lnTo>
                <a:lnTo>
                  <a:pt x="87" y="2"/>
                </a:lnTo>
                <a:lnTo>
                  <a:pt x="101" y="0"/>
                </a:lnTo>
                <a:lnTo>
                  <a:pt x="121" y="2"/>
                </a:lnTo>
                <a:lnTo>
                  <a:pt x="134" y="8"/>
                </a:lnTo>
                <a:lnTo>
                  <a:pt x="152" y="14"/>
                </a:lnTo>
                <a:lnTo>
                  <a:pt x="191" y="11"/>
                </a:lnTo>
                <a:lnTo>
                  <a:pt x="209" y="4"/>
                </a:lnTo>
                <a:lnTo>
                  <a:pt x="239" y="32"/>
                </a:lnTo>
                <a:lnTo>
                  <a:pt x="285" y="70"/>
                </a:lnTo>
                <a:lnTo>
                  <a:pt x="312" y="78"/>
                </a:lnTo>
                <a:lnTo>
                  <a:pt x="333" y="77"/>
                </a:lnTo>
                <a:lnTo>
                  <a:pt x="344" y="73"/>
                </a:lnTo>
                <a:lnTo>
                  <a:pt x="363" y="69"/>
                </a:lnTo>
                <a:lnTo>
                  <a:pt x="403" y="67"/>
                </a:lnTo>
                <a:lnTo>
                  <a:pt x="422" y="70"/>
                </a:lnTo>
                <a:lnTo>
                  <a:pt x="439" y="71"/>
                </a:lnTo>
                <a:lnTo>
                  <a:pt x="478" y="67"/>
                </a:lnTo>
                <a:lnTo>
                  <a:pt x="495" y="63"/>
                </a:lnTo>
                <a:lnTo>
                  <a:pt x="500" y="80"/>
                </a:lnTo>
                <a:lnTo>
                  <a:pt x="499" y="96"/>
                </a:lnTo>
                <a:lnTo>
                  <a:pt x="491" y="105"/>
                </a:lnTo>
                <a:lnTo>
                  <a:pt x="481" y="120"/>
                </a:lnTo>
                <a:lnTo>
                  <a:pt x="483" y="133"/>
                </a:lnTo>
                <a:lnTo>
                  <a:pt x="487" y="143"/>
                </a:lnTo>
                <a:lnTo>
                  <a:pt x="489" y="153"/>
                </a:lnTo>
                <a:lnTo>
                  <a:pt x="488" y="165"/>
                </a:lnTo>
                <a:lnTo>
                  <a:pt x="484" y="176"/>
                </a:lnTo>
                <a:lnTo>
                  <a:pt x="438" y="182"/>
                </a:lnTo>
                <a:lnTo>
                  <a:pt x="428" y="190"/>
                </a:lnTo>
                <a:lnTo>
                  <a:pt x="403" y="205"/>
                </a:lnTo>
                <a:lnTo>
                  <a:pt x="396" y="216"/>
                </a:lnTo>
                <a:lnTo>
                  <a:pt x="392" y="238"/>
                </a:lnTo>
                <a:lnTo>
                  <a:pt x="385" y="258"/>
                </a:lnTo>
                <a:lnTo>
                  <a:pt x="374" y="270"/>
                </a:lnTo>
                <a:lnTo>
                  <a:pt x="364" y="280"/>
                </a:lnTo>
                <a:lnTo>
                  <a:pt x="357" y="292"/>
                </a:lnTo>
                <a:lnTo>
                  <a:pt x="352" y="305"/>
                </a:lnTo>
                <a:lnTo>
                  <a:pt x="339" y="316"/>
                </a:lnTo>
                <a:lnTo>
                  <a:pt x="329" y="330"/>
                </a:lnTo>
                <a:lnTo>
                  <a:pt x="327" y="338"/>
                </a:lnTo>
                <a:lnTo>
                  <a:pt x="335" y="353"/>
                </a:lnTo>
                <a:lnTo>
                  <a:pt x="334" y="361"/>
                </a:lnTo>
                <a:lnTo>
                  <a:pt x="329" y="369"/>
                </a:lnTo>
                <a:lnTo>
                  <a:pt x="314" y="374"/>
                </a:lnTo>
                <a:lnTo>
                  <a:pt x="286" y="366"/>
                </a:lnTo>
                <a:lnTo>
                  <a:pt x="269" y="363"/>
                </a:lnTo>
                <a:lnTo>
                  <a:pt x="255" y="366"/>
                </a:lnTo>
                <a:lnTo>
                  <a:pt x="236" y="374"/>
                </a:lnTo>
                <a:lnTo>
                  <a:pt x="222" y="372"/>
                </a:lnTo>
                <a:lnTo>
                  <a:pt x="214" y="366"/>
                </a:lnTo>
                <a:lnTo>
                  <a:pt x="197" y="348"/>
                </a:lnTo>
                <a:lnTo>
                  <a:pt x="173" y="337"/>
                </a:lnTo>
                <a:lnTo>
                  <a:pt x="152" y="339"/>
                </a:lnTo>
                <a:lnTo>
                  <a:pt x="139" y="345"/>
                </a:lnTo>
                <a:lnTo>
                  <a:pt x="135" y="334"/>
                </a:lnTo>
                <a:lnTo>
                  <a:pt x="124" y="316"/>
                </a:lnTo>
                <a:lnTo>
                  <a:pt x="110" y="302"/>
                </a:lnTo>
                <a:lnTo>
                  <a:pt x="90" y="296"/>
                </a:lnTo>
                <a:lnTo>
                  <a:pt x="77" y="295"/>
                </a:lnTo>
                <a:lnTo>
                  <a:pt x="66" y="293"/>
                </a:lnTo>
                <a:lnTo>
                  <a:pt x="63" y="281"/>
                </a:lnTo>
                <a:lnTo>
                  <a:pt x="82" y="253"/>
                </a:lnTo>
                <a:lnTo>
                  <a:pt x="93" y="240"/>
                </a:lnTo>
                <a:lnTo>
                  <a:pt x="95" y="229"/>
                </a:lnTo>
                <a:lnTo>
                  <a:pt x="95" y="213"/>
                </a:lnTo>
                <a:lnTo>
                  <a:pt x="100" y="203"/>
                </a:lnTo>
                <a:lnTo>
                  <a:pt x="106" y="199"/>
                </a:lnTo>
                <a:lnTo>
                  <a:pt x="115" y="193"/>
                </a:lnTo>
                <a:lnTo>
                  <a:pt x="119" y="183"/>
                </a:lnTo>
                <a:lnTo>
                  <a:pt x="107" y="170"/>
                </a:lnTo>
                <a:lnTo>
                  <a:pt x="103" y="155"/>
                </a:lnTo>
                <a:lnTo>
                  <a:pt x="104" y="145"/>
                </a:lnTo>
                <a:lnTo>
                  <a:pt x="116" y="133"/>
                </a:lnTo>
                <a:lnTo>
                  <a:pt x="122" y="124"/>
                </a:lnTo>
                <a:lnTo>
                  <a:pt x="123" y="115"/>
                </a:lnTo>
                <a:lnTo>
                  <a:pt x="120" y="96"/>
                </a:lnTo>
                <a:lnTo>
                  <a:pt x="115" y="87"/>
                </a:lnTo>
                <a:lnTo>
                  <a:pt x="112" y="82"/>
                </a:lnTo>
                <a:lnTo>
                  <a:pt x="100" y="80"/>
                </a:lnTo>
                <a:lnTo>
                  <a:pt x="76" y="88"/>
                </a:lnTo>
                <a:lnTo>
                  <a:pt x="65" y="94"/>
                </a:lnTo>
                <a:lnTo>
                  <a:pt x="55" y="96"/>
                </a:lnTo>
                <a:lnTo>
                  <a:pt x="39" y="89"/>
                </a:lnTo>
                <a:lnTo>
                  <a:pt x="23" y="70"/>
                </a:lnTo>
                <a:lnTo>
                  <a:pt x="8" y="60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Freeform 3302"/>
          <p:cNvSpPr>
            <a:spLocks/>
          </p:cNvSpPr>
          <p:nvPr/>
        </p:nvSpPr>
        <p:spPr bwMode="auto">
          <a:xfrm>
            <a:off x="251520" y="764704"/>
            <a:ext cx="3155310" cy="2087018"/>
          </a:xfrm>
          <a:custGeom>
            <a:avLst/>
            <a:gdLst>
              <a:gd name="T0" fmla="*/ 2147483647 w 367"/>
              <a:gd name="T1" fmla="*/ 2147483647 h 206"/>
              <a:gd name="T2" fmla="*/ 2147483647 w 367"/>
              <a:gd name="T3" fmla="*/ 2147483647 h 206"/>
              <a:gd name="T4" fmla="*/ 2147483647 w 367"/>
              <a:gd name="T5" fmla="*/ 2147483647 h 206"/>
              <a:gd name="T6" fmla="*/ 2147483647 w 367"/>
              <a:gd name="T7" fmla="*/ 2147483647 h 206"/>
              <a:gd name="T8" fmla="*/ 2147483647 w 367"/>
              <a:gd name="T9" fmla="*/ 2147483647 h 206"/>
              <a:gd name="T10" fmla="*/ 2147483647 w 367"/>
              <a:gd name="T11" fmla="*/ 2147483647 h 206"/>
              <a:gd name="T12" fmla="*/ 2147483647 w 367"/>
              <a:gd name="T13" fmla="*/ 2147483647 h 206"/>
              <a:gd name="T14" fmla="*/ 2147483647 w 367"/>
              <a:gd name="T15" fmla="*/ 2147483647 h 206"/>
              <a:gd name="T16" fmla="*/ 2147483647 w 367"/>
              <a:gd name="T17" fmla="*/ 2147483647 h 206"/>
              <a:gd name="T18" fmla="*/ 2147483647 w 367"/>
              <a:gd name="T19" fmla="*/ 2147483647 h 206"/>
              <a:gd name="T20" fmla="*/ 2147483647 w 367"/>
              <a:gd name="T21" fmla="*/ 2147483647 h 206"/>
              <a:gd name="T22" fmla="*/ 2147483647 w 367"/>
              <a:gd name="T23" fmla="*/ 2147483647 h 206"/>
              <a:gd name="T24" fmla="*/ 2147483647 w 367"/>
              <a:gd name="T25" fmla="*/ 2147483647 h 206"/>
              <a:gd name="T26" fmla="*/ 2147483647 w 367"/>
              <a:gd name="T27" fmla="*/ 2147483647 h 206"/>
              <a:gd name="T28" fmla="*/ 2147483647 w 367"/>
              <a:gd name="T29" fmla="*/ 2147483647 h 206"/>
              <a:gd name="T30" fmla="*/ 2147483647 w 367"/>
              <a:gd name="T31" fmla="*/ 2147483647 h 206"/>
              <a:gd name="T32" fmla="*/ 2147483647 w 367"/>
              <a:gd name="T33" fmla="*/ 2147483647 h 206"/>
              <a:gd name="T34" fmla="*/ 2147483647 w 367"/>
              <a:gd name="T35" fmla="*/ 2147483647 h 206"/>
              <a:gd name="T36" fmla="*/ 2147483647 w 367"/>
              <a:gd name="T37" fmla="*/ 2147483647 h 206"/>
              <a:gd name="T38" fmla="*/ 2147483647 w 367"/>
              <a:gd name="T39" fmla="*/ 2147483647 h 206"/>
              <a:gd name="T40" fmla="*/ 2147483647 w 367"/>
              <a:gd name="T41" fmla="*/ 2147483647 h 206"/>
              <a:gd name="T42" fmla="*/ 2147483647 w 367"/>
              <a:gd name="T43" fmla="*/ 2147483647 h 206"/>
              <a:gd name="T44" fmla="*/ 2147483647 w 367"/>
              <a:gd name="T45" fmla="*/ 2147483647 h 206"/>
              <a:gd name="T46" fmla="*/ 2147483647 w 367"/>
              <a:gd name="T47" fmla="*/ 2147483647 h 206"/>
              <a:gd name="T48" fmla="*/ 2147483647 w 367"/>
              <a:gd name="T49" fmla="*/ 2147483647 h 206"/>
              <a:gd name="T50" fmla="*/ 2147483647 w 367"/>
              <a:gd name="T51" fmla="*/ 2147483647 h 206"/>
              <a:gd name="T52" fmla="*/ 2147483647 w 367"/>
              <a:gd name="T53" fmla="*/ 0 h 206"/>
              <a:gd name="T54" fmla="*/ 2147483647 w 367"/>
              <a:gd name="T55" fmla="*/ 0 h 206"/>
              <a:gd name="T56" fmla="*/ 2147483647 w 367"/>
              <a:gd name="T57" fmla="*/ 0 h 206"/>
              <a:gd name="T58" fmla="*/ 2147483647 w 367"/>
              <a:gd name="T59" fmla="*/ 0 h 206"/>
              <a:gd name="T60" fmla="*/ 2147483647 w 367"/>
              <a:gd name="T61" fmla="*/ 2147483647 h 206"/>
              <a:gd name="T62" fmla="*/ 2147483647 w 367"/>
              <a:gd name="T63" fmla="*/ 2147483647 h 206"/>
              <a:gd name="T64" fmla="*/ 2147483647 w 367"/>
              <a:gd name="T65" fmla="*/ 2147483647 h 206"/>
              <a:gd name="T66" fmla="*/ 2147483647 w 367"/>
              <a:gd name="T67" fmla="*/ 2147483647 h 206"/>
              <a:gd name="T68" fmla="*/ 2147483647 w 367"/>
              <a:gd name="T69" fmla="*/ 2147483647 h 206"/>
              <a:gd name="T70" fmla="*/ 2147483647 w 367"/>
              <a:gd name="T71" fmla="*/ 2147483647 h 206"/>
              <a:gd name="T72" fmla="*/ 2147483647 w 367"/>
              <a:gd name="T73" fmla="*/ 2147483647 h 206"/>
              <a:gd name="T74" fmla="*/ 2147483647 w 367"/>
              <a:gd name="T75" fmla="*/ 2147483647 h 206"/>
              <a:gd name="T76" fmla="*/ 2147483647 w 367"/>
              <a:gd name="T77" fmla="*/ 2147483647 h 206"/>
              <a:gd name="T78" fmla="*/ 2147483647 w 367"/>
              <a:gd name="T79" fmla="*/ 2147483647 h 206"/>
              <a:gd name="T80" fmla="*/ 2147483647 w 367"/>
              <a:gd name="T81" fmla="*/ 2147483647 h 206"/>
              <a:gd name="T82" fmla="*/ 2147483647 w 367"/>
              <a:gd name="T83" fmla="*/ 2147483647 h 206"/>
              <a:gd name="T84" fmla="*/ 2147483647 w 367"/>
              <a:gd name="T85" fmla="*/ 2147483647 h 206"/>
              <a:gd name="T86" fmla="*/ 2147483647 w 367"/>
              <a:gd name="T87" fmla="*/ 2147483647 h 206"/>
              <a:gd name="T88" fmla="*/ 2147483647 w 367"/>
              <a:gd name="T89" fmla="*/ 2147483647 h 206"/>
              <a:gd name="T90" fmla="*/ 0 w 367"/>
              <a:gd name="T91" fmla="*/ 2147483647 h 206"/>
              <a:gd name="T92" fmla="*/ 2147483647 w 367"/>
              <a:gd name="T93" fmla="*/ 2147483647 h 206"/>
              <a:gd name="T94" fmla="*/ 2147483647 w 367"/>
              <a:gd name="T95" fmla="*/ 2147483647 h 206"/>
              <a:gd name="T96" fmla="*/ 2147483647 w 367"/>
              <a:gd name="T97" fmla="*/ 2147483647 h 206"/>
              <a:gd name="T98" fmla="*/ 2147483647 w 367"/>
              <a:gd name="T99" fmla="*/ 2147483647 h 206"/>
              <a:gd name="T100" fmla="*/ 2147483647 w 367"/>
              <a:gd name="T101" fmla="*/ 2147483647 h 206"/>
              <a:gd name="T102" fmla="*/ 2147483647 w 367"/>
              <a:gd name="T103" fmla="*/ 2147483647 h 206"/>
              <a:gd name="T104" fmla="*/ 2147483647 w 367"/>
              <a:gd name="T105" fmla="*/ 2147483647 h 206"/>
              <a:gd name="T106" fmla="*/ 2147483647 w 367"/>
              <a:gd name="T107" fmla="*/ 2147483647 h 20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7" h="206">
                <a:moveTo>
                  <a:pt x="32" y="199"/>
                </a:moveTo>
                <a:lnTo>
                  <a:pt x="61" y="205"/>
                </a:lnTo>
                <a:lnTo>
                  <a:pt x="91" y="203"/>
                </a:lnTo>
                <a:lnTo>
                  <a:pt x="104" y="201"/>
                </a:lnTo>
                <a:lnTo>
                  <a:pt x="116" y="192"/>
                </a:lnTo>
                <a:lnTo>
                  <a:pt x="119" y="180"/>
                </a:lnTo>
                <a:lnTo>
                  <a:pt x="133" y="178"/>
                </a:lnTo>
                <a:lnTo>
                  <a:pt x="153" y="180"/>
                </a:lnTo>
                <a:lnTo>
                  <a:pt x="166" y="186"/>
                </a:lnTo>
                <a:lnTo>
                  <a:pt x="184" y="192"/>
                </a:lnTo>
                <a:lnTo>
                  <a:pt x="223" y="189"/>
                </a:lnTo>
                <a:lnTo>
                  <a:pt x="241" y="182"/>
                </a:lnTo>
                <a:lnTo>
                  <a:pt x="243" y="167"/>
                </a:lnTo>
                <a:lnTo>
                  <a:pt x="248" y="152"/>
                </a:lnTo>
                <a:lnTo>
                  <a:pt x="257" y="145"/>
                </a:lnTo>
                <a:lnTo>
                  <a:pt x="265" y="143"/>
                </a:lnTo>
                <a:lnTo>
                  <a:pt x="274" y="140"/>
                </a:lnTo>
                <a:lnTo>
                  <a:pt x="287" y="127"/>
                </a:lnTo>
                <a:lnTo>
                  <a:pt x="290" y="117"/>
                </a:lnTo>
                <a:lnTo>
                  <a:pt x="296" y="105"/>
                </a:lnTo>
                <a:lnTo>
                  <a:pt x="316" y="88"/>
                </a:lnTo>
                <a:lnTo>
                  <a:pt x="327" y="83"/>
                </a:lnTo>
                <a:lnTo>
                  <a:pt x="336" y="77"/>
                </a:lnTo>
                <a:lnTo>
                  <a:pt x="349" y="58"/>
                </a:lnTo>
                <a:lnTo>
                  <a:pt x="360" y="24"/>
                </a:lnTo>
                <a:lnTo>
                  <a:pt x="367" y="2"/>
                </a:lnTo>
                <a:lnTo>
                  <a:pt x="340" y="0"/>
                </a:lnTo>
                <a:lnTo>
                  <a:pt x="290" y="0"/>
                </a:lnTo>
                <a:lnTo>
                  <a:pt x="269" y="7"/>
                </a:lnTo>
                <a:lnTo>
                  <a:pt x="220" y="30"/>
                </a:lnTo>
                <a:lnTo>
                  <a:pt x="153" y="58"/>
                </a:lnTo>
                <a:lnTo>
                  <a:pt x="104" y="74"/>
                </a:lnTo>
                <a:lnTo>
                  <a:pt x="75" y="79"/>
                </a:lnTo>
                <a:lnTo>
                  <a:pt x="74" y="88"/>
                </a:lnTo>
                <a:lnTo>
                  <a:pt x="69" y="114"/>
                </a:lnTo>
                <a:lnTo>
                  <a:pt x="63" y="121"/>
                </a:lnTo>
                <a:lnTo>
                  <a:pt x="53" y="122"/>
                </a:lnTo>
                <a:lnTo>
                  <a:pt x="41" y="122"/>
                </a:lnTo>
                <a:lnTo>
                  <a:pt x="26" y="123"/>
                </a:lnTo>
                <a:lnTo>
                  <a:pt x="10" y="133"/>
                </a:lnTo>
                <a:lnTo>
                  <a:pt x="4" y="145"/>
                </a:lnTo>
                <a:lnTo>
                  <a:pt x="2" y="154"/>
                </a:lnTo>
                <a:lnTo>
                  <a:pt x="0" y="152"/>
                </a:lnTo>
                <a:lnTo>
                  <a:pt x="9" y="158"/>
                </a:lnTo>
                <a:lnTo>
                  <a:pt x="19" y="161"/>
                </a:lnTo>
                <a:lnTo>
                  <a:pt x="26" y="163"/>
                </a:lnTo>
                <a:lnTo>
                  <a:pt x="32" y="169"/>
                </a:lnTo>
                <a:lnTo>
                  <a:pt x="32" y="176"/>
                </a:lnTo>
                <a:lnTo>
                  <a:pt x="31" y="191"/>
                </a:lnTo>
                <a:lnTo>
                  <a:pt x="33" y="206"/>
                </a:lnTo>
                <a:lnTo>
                  <a:pt x="32" y="199"/>
                </a:lnTo>
                <a:close/>
              </a:path>
            </a:pathLst>
          </a:custGeom>
          <a:solidFill>
            <a:srgbClr val="FF4743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652120" y="1860553"/>
            <a:ext cx="1705461" cy="562074"/>
          </a:xfrm>
        </p:spPr>
        <p:txBody>
          <a:bodyPr>
            <a:normAutofit fontScale="90000"/>
          </a:bodyPr>
          <a:lstStyle/>
          <a:p>
            <a:r>
              <a:rPr lang="tzm-Latn-DZ" b="1" dirty="0" smtClean="0">
                <a:solidFill>
                  <a:schemeClr val="tx1"/>
                </a:solidFill>
                <a:latin typeface="GentiumAlt" pitchFamily="2" charset="0"/>
              </a:rPr>
              <a:t>Bgayet</a:t>
            </a:r>
            <a:endParaRPr lang="tzm-Latn-DZ" b="1" dirty="0">
              <a:solidFill>
                <a:schemeClr val="tx1"/>
              </a:solidFill>
              <a:latin typeface="GentiumAlt" pitchFamily="2" charset="0"/>
            </a:endParaRPr>
          </a:p>
        </p:txBody>
      </p:sp>
      <p:sp>
        <p:nvSpPr>
          <p:cNvPr id="18" name="Titre 2"/>
          <p:cNvSpPr txBox="1">
            <a:spLocks/>
          </p:cNvSpPr>
          <p:nvPr/>
        </p:nvSpPr>
        <p:spPr>
          <a:xfrm>
            <a:off x="2915817" y="1628800"/>
            <a:ext cx="2448272" cy="72008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zm-Latn-DZ" b="1" dirty="0" smtClean="0">
                <a:solidFill>
                  <a:schemeClr val="tx1"/>
                </a:solidFill>
                <a:latin typeface="GentiumAlt" pitchFamily="2" charset="0"/>
              </a:rPr>
              <a:t>Tizi Wezzu</a:t>
            </a:r>
            <a:endParaRPr lang="tzm-Latn-DZ" b="1" dirty="0">
              <a:solidFill>
                <a:schemeClr val="tx1"/>
              </a:solidFill>
              <a:latin typeface="GentiumAlt" pitchFamily="2" charset="0"/>
            </a:endParaRPr>
          </a:p>
        </p:txBody>
      </p:sp>
      <p:sp>
        <p:nvSpPr>
          <p:cNvPr id="20" name="Titre 2"/>
          <p:cNvSpPr txBox="1">
            <a:spLocks/>
          </p:cNvSpPr>
          <p:nvPr/>
        </p:nvSpPr>
        <p:spPr>
          <a:xfrm rot="19335914">
            <a:off x="647238" y="1366575"/>
            <a:ext cx="2448272" cy="72008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zm-Latn-DZ" b="1" dirty="0" smtClean="0">
                <a:solidFill>
                  <a:schemeClr val="tx1"/>
                </a:solidFill>
                <a:latin typeface="GentiumAlt" pitchFamily="2" charset="0"/>
              </a:rPr>
              <a:t>Bumerdas</a:t>
            </a:r>
            <a:endParaRPr lang="tzm-Latn-DZ" b="1" dirty="0">
              <a:solidFill>
                <a:schemeClr val="tx1"/>
              </a:solidFill>
              <a:latin typeface="GentiumAlt" pitchFamily="2" charset="0"/>
            </a:endParaRPr>
          </a:p>
        </p:txBody>
      </p:sp>
      <p:sp>
        <p:nvSpPr>
          <p:cNvPr id="21" name="Titre 2"/>
          <p:cNvSpPr txBox="1">
            <a:spLocks/>
          </p:cNvSpPr>
          <p:nvPr/>
        </p:nvSpPr>
        <p:spPr>
          <a:xfrm rot="19335914">
            <a:off x="1711325" y="4287067"/>
            <a:ext cx="1913002" cy="72008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zm-Latn-DZ" b="1" dirty="0" smtClean="0">
                <a:solidFill>
                  <a:schemeClr val="tx1"/>
                </a:solidFill>
                <a:latin typeface="GentiumAlt" pitchFamily="2" charset="0"/>
              </a:rPr>
              <a:t>Tubiret</a:t>
            </a:r>
            <a:endParaRPr lang="tzm-Latn-DZ" b="1" dirty="0">
              <a:solidFill>
                <a:schemeClr val="tx1"/>
              </a:solidFill>
              <a:latin typeface="GentiumAlt" pitchFamily="2" charset="0"/>
            </a:endParaRPr>
          </a:p>
        </p:txBody>
      </p:sp>
      <p:sp>
        <p:nvSpPr>
          <p:cNvPr id="22" name="Titre 2"/>
          <p:cNvSpPr txBox="1">
            <a:spLocks/>
          </p:cNvSpPr>
          <p:nvPr/>
        </p:nvSpPr>
        <p:spPr>
          <a:xfrm>
            <a:off x="5422448" y="3933056"/>
            <a:ext cx="3096344" cy="440616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zm-Latn-DZ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Uṭṭun </a:t>
            </a:r>
            <a:r>
              <a:rPr lang="tzm-Latn-DZ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n </a:t>
            </a:r>
            <a:r>
              <a:rPr lang="tzm-Latn-DZ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tsuffiɣin   : </a:t>
            </a:r>
            <a:r>
              <a:rPr lang="tzm-Latn-DZ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12</a:t>
            </a:r>
          </a:p>
        </p:txBody>
      </p:sp>
      <p:sp>
        <p:nvSpPr>
          <p:cNvPr id="23" name="Titre 2"/>
          <p:cNvSpPr txBox="1">
            <a:spLocks/>
          </p:cNvSpPr>
          <p:nvPr/>
        </p:nvSpPr>
        <p:spPr>
          <a:xfrm>
            <a:off x="5436096" y="5075416"/>
            <a:ext cx="3357671" cy="52546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zm-Latn-D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Amḍan i d-itteffaɣen: </a:t>
            </a:r>
            <a:r>
              <a:rPr lang="tzm-Latn-D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2000</a:t>
            </a:r>
          </a:p>
        </p:txBody>
      </p:sp>
      <p:sp>
        <p:nvSpPr>
          <p:cNvPr id="24" name="Titre 2"/>
          <p:cNvSpPr txBox="1">
            <a:spLocks/>
          </p:cNvSpPr>
          <p:nvPr/>
        </p:nvSpPr>
        <p:spPr>
          <a:xfrm>
            <a:off x="5422448" y="4494523"/>
            <a:ext cx="2461920" cy="46791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zm-Latn-DZ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Uṭṭun n yisebtar: </a:t>
            </a:r>
            <a:r>
              <a:rPr lang="tzm-Latn-DZ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16</a:t>
            </a:r>
          </a:p>
        </p:txBody>
      </p:sp>
      <p:sp>
        <p:nvSpPr>
          <p:cNvPr id="25" name="Titre 2"/>
          <p:cNvSpPr txBox="1">
            <a:spLocks/>
          </p:cNvSpPr>
          <p:nvPr/>
        </p:nvSpPr>
        <p:spPr>
          <a:xfrm>
            <a:off x="5436096" y="5675860"/>
            <a:ext cx="3403254" cy="432047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zm-Latn-DZ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Ineɣmisen imezgiyen: </a:t>
            </a:r>
            <a:r>
              <a:rPr lang="tzm-Latn-DZ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06</a:t>
            </a:r>
            <a:endParaRPr lang="tzm-Latn-DZ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15" name="Titre 2"/>
          <p:cNvSpPr txBox="1">
            <a:spLocks/>
          </p:cNvSpPr>
          <p:nvPr/>
        </p:nvSpPr>
        <p:spPr>
          <a:xfrm>
            <a:off x="5447400" y="6196369"/>
            <a:ext cx="2193648" cy="504055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zm-Latn-D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Ssuma-s: </a:t>
            </a:r>
            <a:r>
              <a:rPr lang="tzm-Latn-D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20 DA</a:t>
            </a:r>
            <a:endParaRPr lang="tzm-Latn-D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  <p:bldP spid="11" grpId="0" animBg="1"/>
      <p:bldP spid="12" grpId="0" animBg="1"/>
      <p:bldP spid="13" grpId="0" animBg="1"/>
      <p:bldP spid="14" grpId="0" animBg="1"/>
      <p:bldP spid="3" grpId="0"/>
      <p:bldP spid="18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816" y="73090"/>
            <a:ext cx="4464192" cy="432048"/>
          </a:xfr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zm-Latn-D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Isental igejdanen n yal uṭṭun   </a:t>
            </a:r>
            <a:endParaRPr lang="fr-FR" sz="2800" dirty="0">
              <a:solidFill>
                <a:schemeClr val="tx1"/>
              </a:solidFill>
              <a:latin typeface="GentiumAlt" pitchFamily="2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07504" y="650278"/>
            <a:ext cx="53285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U</a:t>
            </a:r>
            <a:r>
              <a:rPr lang="tzm-Latn-DZ" sz="2000" b="1" i="1" baseline="30000" dirty="0">
                <a:solidFill>
                  <a:schemeClr val="tx1"/>
                </a:solidFill>
                <a:effectLst/>
                <a:latin typeface="GentiumAlt" pitchFamily="2" charset="0"/>
              </a:rPr>
              <a:t>0</a:t>
            </a:r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01 </a:t>
            </a:r>
            <a:r>
              <a:rPr lang="tzm-Latn-DZ" sz="20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: Izzayriyen sfuggulen Janvier d Muḥerrem maca  </a:t>
            </a:r>
            <a:r>
              <a:rPr lang="tzm-Latn-DZ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I melmi </a:t>
            </a:r>
            <a:r>
              <a:rPr lang="tzm-Latn-DZ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asteεref unsib s </a:t>
            </a:r>
            <a:r>
              <a:rPr lang="tzm-Latn-DZ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Yennayer ?</a:t>
            </a:r>
            <a:endParaRPr lang="fr-F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3" name="Flèche droite rayée 2"/>
          <p:cNvSpPr/>
          <p:nvPr/>
        </p:nvSpPr>
        <p:spPr>
          <a:xfrm>
            <a:off x="5435792" y="1021923"/>
            <a:ext cx="590016" cy="19077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entiumAl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25808" y="917262"/>
            <a:ext cx="2664296" cy="3847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Tigejdit: </a:t>
            </a:r>
            <a:r>
              <a:rPr lang="tzm-Latn-DZ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BELǦUDI Malek </a:t>
            </a:r>
            <a:endParaRPr lang="tzm-Latn-DZ" sz="1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1657828"/>
            <a:ext cx="53285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U</a:t>
            </a:r>
            <a:r>
              <a:rPr lang="tzm-Latn-DZ" sz="2000" b="1" i="1" baseline="30000" dirty="0">
                <a:solidFill>
                  <a:schemeClr val="tx1"/>
                </a:solidFill>
                <a:effectLst/>
                <a:latin typeface="GentiumAlt" pitchFamily="2" charset="0"/>
              </a:rPr>
              <a:t>0</a:t>
            </a:r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02</a:t>
            </a:r>
            <a:r>
              <a:rPr lang="tzm-Latn-DZ" sz="25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 </a:t>
            </a:r>
            <a:r>
              <a:rPr lang="tzm-Latn-DZ" sz="25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:  </a:t>
            </a:r>
            <a:r>
              <a:rPr lang="tzm-Latn-DZ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Leḥsen </a:t>
            </a:r>
            <a:r>
              <a:rPr lang="tzm-Latn-DZ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Beḥbuḥ </a:t>
            </a:r>
            <a:endParaRPr lang="tzm-Latn-DZ" sz="25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  <a:p>
            <a:pPr lvl="0"/>
            <a:r>
              <a:rPr lang="tzm-Latn-DZ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D argaz </a:t>
            </a:r>
            <a:r>
              <a:rPr lang="tzm-Latn-DZ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yeddren i </a:t>
            </a:r>
            <a:r>
              <a:rPr lang="tzm-Latn-DZ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tmagit.</a:t>
            </a:r>
            <a:endParaRPr lang="fr-F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53104" y="1924812"/>
            <a:ext cx="28438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Tigejdit: </a:t>
            </a:r>
            <a:r>
              <a:rPr lang="tzm-Latn-D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HITOUCHE Rachid</a:t>
            </a:r>
            <a:endParaRPr lang="tzm-Latn-D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7504" y="2679892"/>
            <a:ext cx="547260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U</a:t>
            </a:r>
            <a:r>
              <a:rPr lang="tzm-Latn-DZ" sz="2000" b="1" i="1" baseline="30000" dirty="0">
                <a:solidFill>
                  <a:schemeClr val="tx1"/>
                </a:solidFill>
                <a:effectLst/>
                <a:latin typeface="GentiumAlt" pitchFamily="2" charset="0"/>
              </a:rPr>
              <a:t>0</a:t>
            </a:r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03</a:t>
            </a:r>
            <a:r>
              <a:rPr lang="tzm-Latn-DZ" sz="25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 </a:t>
            </a:r>
            <a:r>
              <a:rPr lang="tzm-Latn-DZ" sz="25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: </a:t>
            </a:r>
            <a:r>
              <a:rPr lang="tzm-Latn-DZ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Adlis n tmaziɣt gar lebɣi d tezmert  !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  <a:p>
            <a:pPr lvl="0"/>
            <a:r>
              <a:rPr lang="tzm-Latn-DZ" sz="19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Tasertit n tmurt-nneɣ ur t-tsuɛed ara akken ad yennerni</a:t>
            </a:r>
            <a:r>
              <a:rPr lang="tzm-Latn-DZ" sz="20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. </a:t>
            </a:r>
            <a:endParaRPr lang="fr-FR" sz="24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53104" y="2933228"/>
            <a:ext cx="28438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Tigejdit: </a:t>
            </a:r>
            <a:r>
              <a:rPr lang="tzm-Latn-D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HITOUCHE Rachid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07504" y="3686880"/>
            <a:ext cx="53285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U</a:t>
            </a:r>
            <a:r>
              <a:rPr lang="tzm-Latn-DZ" sz="2000" b="1" i="1" baseline="30000" dirty="0">
                <a:solidFill>
                  <a:schemeClr val="tx1"/>
                </a:solidFill>
                <a:effectLst/>
                <a:latin typeface="GentiumAlt" pitchFamily="2" charset="0"/>
              </a:rPr>
              <a:t>0</a:t>
            </a:r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04</a:t>
            </a:r>
            <a:r>
              <a:rPr lang="tzm-Latn-DZ" sz="25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 </a:t>
            </a:r>
            <a:r>
              <a:rPr lang="tzm-Latn-DZ" sz="25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: </a:t>
            </a:r>
            <a:r>
              <a:rPr lang="tzm-Latn-DZ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Tamaziɣt deg tmendawt ass-a  ?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  <a:p>
            <a:pPr lvl="0"/>
            <a:r>
              <a:rPr lang="tzm-Latn-DZ" sz="19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35 n yiseggasen i iɛeddan ɣef tefsut n Yimaziɣen</a:t>
            </a:r>
            <a:r>
              <a:rPr lang="tzm-Latn-DZ" sz="25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. </a:t>
            </a:r>
            <a:endParaRPr lang="fr-F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92518" y="3933056"/>
            <a:ext cx="2943978" cy="3847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Tigejdit: </a:t>
            </a:r>
            <a:r>
              <a:rPr lang="tzm-Latn-DZ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AIT IGHIL Mohand</a:t>
            </a:r>
            <a:endParaRPr lang="tzm-Latn-DZ" sz="1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07504" y="4726268"/>
            <a:ext cx="53285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defTabSz="0"/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U</a:t>
            </a:r>
            <a:r>
              <a:rPr lang="tzm-Latn-DZ" sz="2000" b="1" i="1" baseline="30000" dirty="0">
                <a:solidFill>
                  <a:schemeClr val="tx1"/>
                </a:solidFill>
                <a:effectLst/>
                <a:latin typeface="GentiumAlt" pitchFamily="2" charset="0"/>
              </a:rPr>
              <a:t>0</a:t>
            </a:r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05</a:t>
            </a:r>
            <a:r>
              <a:rPr lang="tzm-Latn-DZ" sz="23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 </a:t>
            </a:r>
            <a:r>
              <a:rPr lang="tzm-Latn-DZ" sz="23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: </a:t>
            </a:r>
            <a:r>
              <a:rPr lang="tzm-Latn-DZ" sz="19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20 n yiseggasen i iɛeddan ɣef uḥebbus n leqraya, maca </a:t>
            </a:r>
            <a:r>
              <a:rPr lang="tzm-Latn-DZ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</a:t>
            </a:r>
            <a:r>
              <a:rPr lang="tzm-Latn-D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selmed </a:t>
            </a:r>
            <a:r>
              <a:rPr lang="tzm-Latn-DZ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n </a:t>
            </a:r>
            <a:r>
              <a:rPr lang="tzm-Latn-D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tmaziɣt mazal-it deg yiɛewwiqen.       Dacu-ten </a:t>
            </a:r>
            <a:r>
              <a:rPr lang="tzm-Latn-DZ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wuguren, anda-tent tifrart </a:t>
            </a:r>
            <a:endParaRPr lang="fr-F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053104" y="4993252"/>
            <a:ext cx="278631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Tigejdit: </a:t>
            </a:r>
            <a: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MEKSEM Zahir</a:t>
            </a:r>
            <a:endParaRPr lang="tzm-Latn-D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14988" y="5761722"/>
            <a:ext cx="53285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U</a:t>
            </a:r>
            <a:r>
              <a:rPr lang="tzm-Latn-DZ" sz="2000" b="1" i="1" baseline="30000" dirty="0">
                <a:solidFill>
                  <a:schemeClr val="tx1"/>
                </a:solidFill>
                <a:effectLst/>
                <a:latin typeface="GentiumAlt" pitchFamily="2" charset="0"/>
              </a:rPr>
              <a:t>0</a:t>
            </a:r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06 </a:t>
            </a:r>
            <a:r>
              <a:rPr lang="tzm-Latn-DZ" sz="20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: </a:t>
            </a:r>
            <a:r>
              <a:rPr lang="tzm-Latn-DZ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Aseqqamu Unnig n Timmuzɣa : 20 n nnsa di leεmer-is amer di terbiḥeḍ ay ul ! </a:t>
            </a:r>
            <a:r>
              <a:rPr lang="tzm-Latn-DZ" sz="18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20 n yiseggasen segmi i d-yennulfa, mazal ar ass-a ur yessiweḍ ɣer yiswan-ines</a:t>
            </a:r>
            <a:r>
              <a:rPr lang="tzm-Latn-DZ" sz="20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.  </a:t>
            </a:r>
            <a:endParaRPr lang="fr-FR" sz="1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087884" y="6028706"/>
            <a:ext cx="2786314" cy="3847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Tigejdit: </a:t>
            </a:r>
            <a:r>
              <a:rPr lang="tzm-Latn-DZ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IKHLOUFI Djamal</a:t>
            </a:r>
            <a:endParaRPr lang="tzm-Latn-DZ" sz="1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25" name="Flèche droite rayée 24"/>
          <p:cNvSpPr/>
          <p:nvPr/>
        </p:nvSpPr>
        <p:spPr>
          <a:xfrm>
            <a:off x="5436096" y="2014093"/>
            <a:ext cx="590016" cy="19077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entiumAlt" pitchFamily="2" charset="0"/>
            </a:endParaRPr>
          </a:p>
        </p:txBody>
      </p:sp>
      <p:sp>
        <p:nvSpPr>
          <p:cNvPr id="26" name="Flèche droite rayée 25"/>
          <p:cNvSpPr/>
          <p:nvPr/>
        </p:nvSpPr>
        <p:spPr>
          <a:xfrm>
            <a:off x="5567604" y="3022205"/>
            <a:ext cx="466450" cy="19077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entiumAlt" pitchFamily="2" charset="0"/>
            </a:endParaRPr>
          </a:p>
        </p:txBody>
      </p:sp>
      <p:sp>
        <p:nvSpPr>
          <p:cNvPr id="27" name="Flèche droite rayée 26"/>
          <p:cNvSpPr/>
          <p:nvPr/>
        </p:nvSpPr>
        <p:spPr>
          <a:xfrm>
            <a:off x="5436096" y="4030317"/>
            <a:ext cx="590016" cy="19077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entiumAlt" pitchFamily="2" charset="0"/>
            </a:endParaRPr>
          </a:p>
        </p:txBody>
      </p:sp>
      <p:sp>
        <p:nvSpPr>
          <p:cNvPr id="28" name="Flèche droite rayée 27"/>
          <p:cNvSpPr/>
          <p:nvPr/>
        </p:nvSpPr>
        <p:spPr>
          <a:xfrm>
            <a:off x="5436096" y="5110437"/>
            <a:ext cx="590016" cy="19077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entiumAlt" pitchFamily="2" charset="0"/>
            </a:endParaRPr>
          </a:p>
        </p:txBody>
      </p:sp>
      <p:sp>
        <p:nvSpPr>
          <p:cNvPr id="29" name="Flèche droite rayée 28"/>
          <p:cNvSpPr/>
          <p:nvPr/>
        </p:nvSpPr>
        <p:spPr>
          <a:xfrm>
            <a:off x="5449744" y="6165304"/>
            <a:ext cx="590016" cy="19077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entiumA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5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6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2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7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100"/>
                            </p:stCondLst>
                            <p:childTnLst>
                              <p:par>
                                <p:cTn id="1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 animBg="1"/>
      <p:bldP spid="4" grpId="0" animBg="1"/>
      <p:bldP spid="6" grpId="0" animBg="1"/>
      <p:bldP spid="8" grpId="0" animBg="1"/>
      <p:bldP spid="9" grpId="0" animBg="1"/>
      <p:bldP spid="11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126600" y="404664"/>
            <a:ext cx="53285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72000"/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U</a:t>
            </a:r>
            <a:r>
              <a:rPr lang="tzm-Latn-DZ" sz="2000" b="1" i="1" baseline="30000" dirty="0">
                <a:solidFill>
                  <a:schemeClr val="tx1"/>
                </a:solidFill>
                <a:effectLst/>
                <a:latin typeface="GentiumAlt" pitchFamily="2" charset="0"/>
              </a:rPr>
              <a:t>0</a:t>
            </a:r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07 </a:t>
            </a:r>
            <a:r>
              <a:rPr lang="tzm-Latn-DZ" sz="19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: </a:t>
            </a:r>
            <a:r>
              <a:rPr lang="tzm-Latn-DZ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Asliẓri deg uskasi. Mazal itri-nneɣ iɣab !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  <a:p>
            <a:pPr lvl="0" defTabSz="72000"/>
            <a:r>
              <a:rPr lang="tzm-Latn-DZ" sz="19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Imɛelmen ugin ad seftin, adabu yeqleb s uɛrur</a:t>
            </a:r>
            <a:r>
              <a:rPr lang="tzm-Latn-DZ" sz="25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. </a:t>
            </a:r>
            <a:endParaRPr lang="fr-F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7778" y="671648"/>
            <a:ext cx="2786314" cy="3847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Tigejdit: </a:t>
            </a:r>
            <a:r>
              <a:rPr lang="tzm-Latn-DZ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IKHLOUFI </a:t>
            </a:r>
            <a:r>
              <a:rPr lang="tzm-Latn-DZ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Djamal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26600" y="1412214"/>
            <a:ext cx="53285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U</a:t>
            </a:r>
            <a:r>
              <a:rPr lang="tzm-Latn-DZ" sz="2000" b="1" i="1" baseline="30000" dirty="0">
                <a:solidFill>
                  <a:schemeClr val="tx1"/>
                </a:solidFill>
                <a:effectLst/>
                <a:latin typeface="GentiumAlt" pitchFamily="2" charset="0"/>
              </a:rPr>
              <a:t>0</a:t>
            </a:r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08 </a:t>
            </a:r>
            <a:r>
              <a:rPr lang="tzm-Latn-DZ" sz="24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: </a:t>
            </a:r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 </a:t>
            </a:r>
            <a:r>
              <a:rPr lang="tzm-Latn-DZ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Ccna n tmaziɣt, tameslayt-nni i </a:t>
            </a:r>
            <a:r>
              <a:rPr lang="tzm-Latn-D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          d-yefrurin </a:t>
            </a:r>
            <a:r>
              <a:rPr lang="tzm-Latn-DZ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di </a:t>
            </a:r>
            <a:r>
              <a:rPr lang="tzm-Latn-D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sseḥ.</a:t>
            </a:r>
            <a:r>
              <a:rPr lang="tzm-Latn-D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 </a:t>
            </a:r>
            <a:r>
              <a:rPr lang="tzm-Latn-DZ" sz="20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Seg Si Lbacir Amellaḥ ɣer Stina</a:t>
            </a:r>
            <a:endParaRPr lang="tzm-Latn-DZ" sz="2400" b="1" i="1" dirty="0" smtClean="0">
              <a:solidFill>
                <a:schemeClr val="tx1"/>
              </a:solidFill>
              <a:effectLst/>
              <a:latin typeface="GentiumAlt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17778" y="1679198"/>
            <a:ext cx="278631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Tigejdit: </a:t>
            </a:r>
            <a: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XALIFI Mhenni</a:t>
            </a:r>
            <a:endParaRPr lang="tzm-Latn-D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26600" y="2434278"/>
            <a:ext cx="53285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zm-Latn-DZ" sz="2000" b="1" i="1" dirty="0" smtClean="0">
                <a:effectLst/>
                <a:latin typeface="GentiumAlt" pitchFamily="2" charset="0"/>
              </a:rPr>
              <a:t>U</a:t>
            </a:r>
            <a:r>
              <a:rPr lang="tzm-Latn-DZ" sz="2000" b="1" i="1" baseline="30000" dirty="0" smtClean="0">
                <a:effectLst/>
                <a:latin typeface="GentiumAlt" pitchFamily="2" charset="0"/>
              </a:rPr>
              <a:t>0</a:t>
            </a:r>
            <a:r>
              <a:rPr lang="tzm-Latn-DZ" sz="2000" b="1" i="1" dirty="0" smtClean="0">
                <a:effectLst/>
                <a:latin typeface="GentiumAlt" pitchFamily="2" charset="0"/>
              </a:rPr>
              <a:t>09</a:t>
            </a:r>
            <a:r>
              <a:rPr lang="tzm-Latn-DZ" sz="2500" b="1" i="1" dirty="0" smtClean="0">
                <a:effectLst/>
                <a:latin typeface="GentiumAlt" pitchFamily="2" charset="0"/>
              </a:rPr>
              <a:t> : </a:t>
            </a:r>
            <a:r>
              <a:rPr lang="tzm-Latn-D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Taɣamsa </a:t>
            </a:r>
            <a:r>
              <a:rPr lang="tzm-Latn-DZ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yuran s tmaziɣt melmi ad aɣ-id-isaḥ     wawal ?</a:t>
            </a:r>
            <a:r>
              <a:rPr lang="tzm-Latn-DZ" sz="2000" i="1" dirty="0">
                <a:effectLst/>
                <a:latin typeface="GentiumAlt" pitchFamily="2" charset="0"/>
              </a:rPr>
              <a:t> </a:t>
            </a:r>
            <a:r>
              <a:rPr lang="tzm-Latn-DZ" sz="1800" i="1" dirty="0" smtClean="0">
                <a:effectLst/>
                <a:latin typeface="GentiumAlt" pitchFamily="2" charset="0"/>
              </a:rPr>
              <a:t> </a:t>
            </a:r>
            <a:r>
              <a:rPr lang="tzm-Latn-DZ" sz="1700" b="1" i="1" dirty="0" smtClean="0">
                <a:effectLst/>
                <a:latin typeface="GentiumAlt" pitchFamily="2" charset="0"/>
              </a:rPr>
              <a:t>Lawan ideg adabu yessizrig-d 7 n yiɣmisen s tedrimt n baylek</a:t>
            </a:r>
            <a:r>
              <a:rPr lang="tzm-Latn-DZ" sz="1700" b="1" i="1" dirty="0">
                <a:effectLst/>
                <a:latin typeface="GentiumAlt" pitchFamily="2" charset="0"/>
              </a:rPr>
              <a:t>.</a:t>
            </a:r>
            <a:endParaRPr lang="fr-FR" sz="1700" i="1" dirty="0">
              <a:effectLst/>
              <a:latin typeface="GentiumAlt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17778" y="2701262"/>
            <a:ext cx="2937814" cy="3847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Tigejdit</a:t>
            </a:r>
            <a:r>
              <a:rPr lang="tzm-Latn-D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: </a:t>
            </a:r>
            <a:r>
              <a:rPr lang="tzm-Latn-DZ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HITOUCHE Rachid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26600" y="3441266"/>
            <a:ext cx="53285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U</a:t>
            </a:r>
            <a:r>
              <a:rPr lang="tzm-Latn-DZ" sz="2000" b="1" i="1" baseline="30000" dirty="0">
                <a:solidFill>
                  <a:schemeClr val="tx1"/>
                </a:solidFill>
                <a:effectLst/>
                <a:latin typeface="GentiumAlt" pitchFamily="2" charset="0"/>
              </a:rPr>
              <a:t>0</a:t>
            </a:r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10</a:t>
            </a:r>
            <a:r>
              <a:rPr lang="tzm-Latn-DZ" sz="25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 </a:t>
            </a:r>
            <a:r>
              <a:rPr lang="tzm-Latn-DZ" sz="25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: </a:t>
            </a:r>
            <a:r>
              <a:rPr lang="tzm-Latn-DZ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Sinima taqbayli: ssu-yas, sbuḥru-yas imi abrid mazal iḍul </a:t>
            </a:r>
            <a:r>
              <a:rPr lang="tzm-Latn-D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! </a:t>
            </a:r>
            <a:r>
              <a:rPr lang="tzm-Latn-DZ" sz="19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Seg tewrirt yettwattun ar ass-a. </a:t>
            </a:r>
            <a:endParaRPr lang="fr-FR" sz="2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117778" y="3708250"/>
            <a:ext cx="270269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Tigejdit: </a:t>
            </a:r>
            <a:r>
              <a:rPr lang="tzm-Latn-D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XALIFI Mhenni</a:t>
            </a:r>
            <a:endParaRPr lang="tzm-Latn-D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26600" y="4480654"/>
            <a:ext cx="53285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U</a:t>
            </a:r>
            <a:r>
              <a:rPr lang="tzm-Latn-DZ" sz="2000" b="1" i="1" baseline="30000" dirty="0">
                <a:solidFill>
                  <a:schemeClr val="tx1"/>
                </a:solidFill>
                <a:effectLst/>
                <a:latin typeface="GentiumAlt" pitchFamily="2" charset="0"/>
              </a:rPr>
              <a:t>0</a:t>
            </a:r>
            <a:r>
              <a:rPr lang="tzm-Latn-DZ" sz="20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11</a:t>
            </a:r>
            <a:r>
              <a:rPr lang="tzm-Latn-DZ" sz="24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 </a:t>
            </a:r>
            <a:r>
              <a:rPr lang="tzm-Latn-DZ" sz="24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: </a:t>
            </a:r>
            <a:r>
              <a:rPr lang="tzm-Latn-D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Amezgun </a:t>
            </a:r>
            <a:r>
              <a:rPr lang="tzm-Latn-DZ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s </a:t>
            </a:r>
            <a:r>
              <a:rPr lang="tzm-Latn-D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teqbaylit</a:t>
            </a:r>
            <a:endParaRPr lang="tzm-Latn-DZ" sz="2400" b="1" i="1" dirty="0">
              <a:solidFill>
                <a:schemeClr val="tx1"/>
              </a:solidFill>
              <a:effectLst/>
              <a:latin typeface="GentiumAlt" pitchFamily="2" charset="0"/>
            </a:endParaRPr>
          </a:p>
          <a:p>
            <a:pPr lvl="0"/>
            <a:r>
              <a:rPr lang="tzm-Latn-DZ" sz="22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Win ara ihudden yella, win ara yebnun yenḥaf </a:t>
            </a:r>
            <a:endParaRPr lang="fr-FR" sz="2200" i="1" dirty="0">
              <a:solidFill>
                <a:schemeClr val="tx1"/>
              </a:solidFill>
              <a:effectLst/>
              <a:latin typeface="GentiumAlt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117778" y="4747638"/>
            <a:ext cx="2937814" cy="3847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Tigejdit: </a:t>
            </a:r>
            <a:r>
              <a:rPr lang="tzm-Latn-DZ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HITOUCHE Rachid</a:t>
            </a:r>
            <a:endParaRPr lang="tzm-Latn-DZ" sz="1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34084" y="5516108"/>
            <a:ext cx="53285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zm-Latn-DZ" sz="25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U</a:t>
            </a:r>
            <a:r>
              <a:rPr lang="tzm-Latn-DZ" sz="2500" b="1" i="1" baseline="30000" dirty="0">
                <a:solidFill>
                  <a:schemeClr val="tx1"/>
                </a:solidFill>
                <a:effectLst/>
                <a:latin typeface="GentiumAlt" pitchFamily="2" charset="0"/>
              </a:rPr>
              <a:t>0 </a:t>
            </a:r>
            <a:r>
              <a:rPr lang="tzm-Latn-DZ" sz="2500" b="1" i="1" dirty="0">
                <a:solidFill>
                  <a:schemeClr val="tx1"/>
                </a:solidFill>
                <a:effectLst/>
                <a:latin typeface="GentiumAlt" pitchFamily="2" charset="0"/>
              </a:rPr>
              <a:t>12 </a:t>
            </a:r>
            <a:r>
              <a:rPr lang="tzm-Latn-DZ" sz="2500" b="1" i="1" dirty="0" smtClean="0">
                <a:solidFill>
                  <a:schemeClr val="tx1"/>
                </a:solidFill>
                <a:effectLst/>
                <a:latin typeface="GentiumAlt" pitchFamily="2" charset="0"/>
              </a:rPr>
              <a:t>: </a:t>
            </a:r>
            <a:r>
              <a:rPr lang="tzm-Latn-DZ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Tamedyezt taqbaylit </a:t>
            </a:r>
          </a:p>
          <a:p>
            <a:pPr lvl="0"/>
            <a:r>
              <a:rPr lang="tzm-Latn-DZ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Win i tt-ixeddmen yella, win ara tt-irefden ulac</a:t>
            </a:r>
            <a:endParaRPr lang="fr-FR" sz="2200" dirty="0">
              <a:solidFill>
                <a:schemeClr val="tx1"/>
              </a:solidFill>
              <a:effectLst/>
              <a:latin typeface="GentiumAlt" pitchFamily="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070670" y="5735604"/>
            <a:ext cx="2833422" cy="3847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zm-Latn-DZ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Tigejdi: </a:t>
            </a:r>
            <a:r>
              <a:rPr lang="tzm-Latn-DZ" sz="18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Alt" pitchFamily="2" charset="0"/>
              </a:rPr>
              <a:t>AJDAL Muḥemmed</a:t>
            </a:r>
            <a:endParaRPr lang="tzm-Latn-DZ" sz="18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Alt" pitchFamily="2" charset="0"/>
            </a:endParaRPr>
          </a:p>
        </p:txBody>
      </p:sp>
      <p:sp>
        <p:nvSpPr>
          <p:cNvPr id="25" name="Flèche droite rayée 24"/>
          <p:cNvSpPr/>
          <p:nvPr/>
        </p:nvSpPr>
        <p:spPr>
          <a:xfrm>
            <a:off x="5455192" y="777330"/>
            <a:ext cx="590016" cy="19077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entiumAlt" pitchFamily="2" charset="0"/>
            </a:endParaRPr>
          </a:p>
        </p:txBody>
      </p:sp>
      <p:sp>
        <p:nvSpPr>
          <p:cNvPr id="26" name="Flèche droite rayée 25"/>
          <p:cNvSpPr/>
          <p:nvPr/>
        </p:nvSpPr>
        <p:spPr>
          <a:xfrm>
            <a:off x="5455192" y="1768479"/>
            <a:ext cx="590016" cy="19077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entiumAlt" pitchFamily="2" charset="0"/>
            </a:endParaRPr>
          </a:p>
        </p:txBody>
      </p:sp>
      <p:sp>
        <p:nvSpPr>
          <p:cNvPr id="27" name="Flèche droite rayée 26"/>
          <p:cNvSpPr/>
          <p:nvPr/>
        </p:nvSpPr>
        <p:spPr>
          <a:xfrm>
            <a:off x="5455192" y="2776591"/>
            <a:ext cx="590016" cy="19077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entiumAlt" pitchFamily="2" charset="0"/>
            </a:endParaRPr>
          </a:p>
        </p:txBody>
      </p:sp>
      <p:sp>
        <p:nvSpPr>
          <p:cNvPr id="28" name="Flèche droite rayée 27"/>
          <p:cNvSpPr/>
          <p:nvPr/>
        </p:nvSpPr>
        <p:spPr>
          <a:xfrm>
            <a:off x="5455192" y="3784703"/>
            <a:ext cx="590016" cy="19077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entiumAlt" pitchFamily="2" charset="0"/>
            </a:endParaRPr>
          </a:p>
        </p:txBody>
      </p:sp>
      <p:sp>
        <p:nvSpPr>
          <p:cNvPr id="29" name="Flèche droite rayée 28"/>
          <p:cNvSpPr/>
          <p:nvPr/>
        </p:nvSpPr>
        <p:spPr>
          <a:xfrm>
            <a:off x="5455192" y="4864823"/>
            <a:ext cx="590016" cy="19077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entiumAlt" pitchFamily="2" charset="0"/>
            </a:endParaRPr>
          </a:p>
        </p:txBody>
      </p:sp>
      <p:sp>
        <p:nvSpPr>
          <p:cNvPr id="30" name="Flèche droite rayée 29"/>
          <p:cNvSpPr/>
          <p:nvPr/>
        </p:nvSpPr>
        <p:spPr>
          <a:xfrm>
            <a:off x="5455192" y="5872935"/>
            <a:ext cx="590016" cy="19077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entiumA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8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3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80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300"/>
                            </p:stCondLst>
                            <p:childTnLst>
                              <p:par>
                                <p:cTn id="1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8" grpId="0" animBg="1"/>
      <p:bldP spid="9" grpId="0" animBg="1"/>
      <p:bldP spid="11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2760</TotalTime>
  <Words>1015</Words>
  <Application>Microsoft Office PowerPoint</Application>
  <PresentationFormat>Affichage à l'écran (4:3)</PresentationFormat>
  <Paragraphs>151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Solstice</vt:lpstr>
      <vt:lpstr>Taɣamsa yuran s tmaziɣt</vt:lpstr>
      <vt:lpstr>Talalit d usissen n uɣmis</vt:lpstr>
      <vt:lpstr> Lebni n umayyur </vt:lpstr>
      <vt:lpstr> Tuddsa tadeblant n umayyur </vt:lpstr>
      <vt:lpstr>Présentation PowerPoint</vt:lpstr>
      <vt:lpstr>Présentation PowerPoint</vt:lpstr>
      <vt:lpstr>Bgayet</vt:lpstr>
      <vt:lpstr>Isental igejdanen n yal uṭṭun   </vt:lpstr>
      <vt:lpstr>Présentation PowerPoint</vt:lpstr>
      <vt:lpstr>Kra n yimagraden ifazen seg yal uṭṭun   </vt:lpstr>
      <vt:lpstr>Présentation PowerPoint</vt:lpstr>
      <vt:lpstr> Tamlilt n uɣmis deg usnerni n tutlayt.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Correction d’une épreuve d’évaluation</dc:title>
  <dc:creator>kebir</dc:creator>
  <cp:lastModifiedBy>AKOUCHE Nacer</cp:lastModifiedBy>
  <cp:revision>272</cp:revision>
  <dcterms:created xsi:type="dcterms:W3CDTF">2012-03-08T17:21:20Z</dcterms:created>
  <dcterms:modified xsi:type="dcterms:W3CDTF">2017-05-17T09:35:56Z</dcterms:modified>
</cp:coreProperties>
</file>