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314" r:id="rId2"/>
    <p:sldId id="327" r:id="rId3"/>
    <p:sldId id="326" r:id="rId4"/>
    <p:sldId id="266" r:id="rId5"/>
    <p:sldId id="317" r:id="rId6"/>
    <p:sldId id="318" r:id="rId7"/>
    <p:sldId id="319" r:id="rId8"/>
    <p:sldId id="320" r:id="rId9"/>
    <p:sldId id="321" r:id="rId10"/>
    <p:sldId id="322" r:id="rId11"/>
    <p:sldId id="323" r:id="rId12"/>
    <p:sldId id="324" r:id="rId13"/>
    <p:sldId id="325" r:id="rId14"/>
    <p:sldId id="328" r:id="rId15"/>
  </p:sldIdLst>
  <p:sldSz cx="15122525" cy="10801350"/>
  <p:notesSz cx="6858000" cy="9144000"/>
  <p:defaultTextStyle>
    <a:defPPr>
      <a:defRPr lang="fr-FR"/>
    </a:defPPr>
    <a:lvl1pPr marL="0" algn="l" defTabSz="1480670" rtl="0" eaLnBrk="1" latinLnBrk="0" hangingPunct="1">
      <a:defRPr sz="2900" kern="1200">
        <a:solidFill>
          <a:schemeClr val="tx1"/>
        </a:solidFill>
        <a:latin typeface="+mn-lt"/>
        <a:ea typeface="+mn-ea"/>
        <a:cs typeface="+mn-cs"/>
      </a:defRPr>
    </a:lvl1pPr>
    <a:lvl2pPr marL="740336" algn="l" defTabSz="1480670" rtl="0" eaLnBrk="1" latinLnBrk="0" hangingPunct="1">
      <a:defRPr sz="2900" kern="1200">
        <a:solidFill>
          <a:schemeClr val="tx1"/>
        </a:solidFill>
        <a:latin typeface="+mn-lt"/>
        <a:ea typeface="+mn-ea"/>
        <a:cs typeface="+mn-cs"/>
      </a:defRPr>
    </a:lvl2pPr>
    <a:lvl3pPr marL="1480670" algn="l" defTabSz="1480670" rtl="0" eaLnBrk="1" latinLnBrk="0" hangingPunct="1">
      <a:defRPr sz="2900" kern="1200">
        <a:solidFill>
          <a:schemeClr val="tx1"/>
        </a:solidFill>
        <a:latin typeface="+mn-lt"/>
        <a:ea typeface="+mn-ea"/>
        <a:cs typeface="+mn-cs"/>
      </a:defRPr>
    </a:lvl3pPr>
    <a:lvl4pPr marL="2221001" algn="l" defTabSz="1480670" rtl="0" eaLnBrk="1" latinLnBrk="0" hangingPunct="1">
      <a:defRPr sz="2900" kern="1200">
        <a:solidFill>
          <a:schemeClr val="tx1"/>
        </a:solidFill>
        <a:latin typeface="+mn-lt"/>
        <a:ea typeface="+mn-ea"/>
        <a:cs typeface="+mn-cs"/>
      </a:defRPr>
    </a:lvl4pPr>
    <a:lvl5pPr marL="2961338" algn="l" defTabSz="1480670" rtl="0" eaLnBrk="1" latinLnBrk="0" hangingPunct="1">
      <a:defRPr sz="2900" kern="1200">
        <a:solidFill>
          <a:schemeClr val="tx1"/>
        </a:solidFill>
        <a:latin typeface="+mn-lt"/>
        <a:ea typeface="+mn-ea"/>
        <a:cs typeface="+mn-cs"/>
      </a:defRPr>
    </a:lvl5pPr>
    <a:lvl6pPr marL="3701672" algn="l" defTabSz="1480670" rtl="0" eaLnBrk="1" latinLnBrk="0" hangingPunct="1">
      <a:defRPr sz="2900" kern="1200">
        <a:solidFill>
          <a:schemeClr val="tx1"/>
        </a:solidFill>
        <a:latin typeface="+mn-lt"/>
        <a:ea typeface="+mn-ea"/>
        <a:cs typeface="+mn-cs"/>
      </a:defRPr>
    </a:lvl6pPr>
    <a:lvl7pPr marL="4442006" algn="l" defTabSz="1480670" rtl="0" eaLnBrk="1" latinLnBrk="0" hangingPunct="1">
      <a:defRPr sz="2900" kern="1200">
        <a:solidFill>
          <a:schemeClr val="tx1"/>
        </a:solidFill>
        <a:latin typeface="+mn-lt"/>
        <a:ea typeface="+mn-ea"/>
        <a:cs typeface="+mn-cs"/>
      </a:defRPr>
    </a:lvl7pPr>
    <a:lvl8pPr marL="5182342" algn="l" defTabSz="1480670" rtl="0" eaLnBrk="1" latinLnBrk="0" hangingPunct="1">
      <a:defRPr sz="2900" kern="1200">
        <a:solidFill>
          <a:schemeClr val="tx1"/>
        </a:solidFill>
        <a:latin typeface="+mn-lt"/>
        <a:ea typeface="+mn-ea"/>
        <a:cs typeface="+mn-cs"/>
      </a:defRPr>
    </a:lvl8pPr>
    <a:lvl9pPr marL="5922678" algn="l" defTabSz="1480670" rtl="0" eaLnBrk="1" latinLnBrk="0" hangingPunct="1">
      <a:defRPr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02">
          <p15:clr>
            <a:srgbClr val="A4A3A4"/>
          </p15:clr>
        </p15:guide>
        <p15:guide id="2" pos="47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6D7D"/>
    <a:srgbClr val="128A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505E3EF-67EA-436B-97B2-0124C06EBD24}" styleName="Style moyen 4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06" autoAdjust="0"/>
    <p:restoredTop sz="94707" autoAdjust="0"/>
  </p:normalViewPr>
  <p:slideViewPr>
    <p:cSldViewPr>
      <p:cViewPr varScale="1">
        <p:scale>
          <a:sx n="51" d="100"/>
          <a:sy n="51" d="100"/>
        </p:scale>
        <p:origin x="96" y="126"/>
      </p:cViewPr>
      <p:guideLst>
        <p:guide orient="horz" pos="3402"/>
        <p:guide pos="4763"/>
      </p:guideLst>
    </p:cSldViewPr>
  </p:slideViewPr>
  <p:outlineViewPr>
    <p:cViewPr>
      <p:scale>
        <a:sx n="33" d="100"/>
        <a:sy n="33" d="100"/>
      </p:scale>
      <p:origin x="3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DA02D6-979E-4B65-AEC7-CBDE35A11C04}" type="datetimeFigureOut">
              <a:rPr lang="fr-FR" smtClean="0"/>
              <a:pPr/>
              <a:t>14/03/2017</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1F79731-3236-4C26-8652-653CD3D98B5A}" type="slidenum">
              <a:rPr lang="fr-FR" smtClean="0"/>
              <a:pPr/>
              <a:t>‹N°›</a:t>
            </a:fld>
            <a:endParaRPr lang="fr-FR"/>
          </a:p>
        </p:txBody>
      </p:sp>
    </p:spTree>
    <p:extLst>
      <p:ext uri="{BB962C8B-B14F-4D97-AF65-F5344CB8AC3E}">
        <p14:creationId xmlns:p14="http://schemas.microsoft.com/office/powerpoint/2010/main" val="25633147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F94EE6-0772-4663-8E95-382A3C278E78}" type="datetimeFigureOut">
              <a:rPr lang="fr-FR" smtClean="0"/>
              <a:pPr/>
              <a:t>14/03/2017</a:t>
            </a:fld>
            <a:endParaRPr lang="fr-FR"/>
          </a:p>
        </p:txBody>
      </p:sp>
      <p:sp>
        <p:nvSpPr>
          <p:cNvPr id="4" name="Espace réservé de l'image des diapositives 3"/>
          <p:cNvSpPr>
            <a:spLocks noGrp="1" noRot="1" noChangeAspect="1"/>
          </p:cNvSpPr>
          <p:nvPr>
            <p:ph type="sldImg" idx="2"/>
          </p:nvPr>
        </p:nvSpPr>
        <p:spPr>
          <a:xfrm>
            <a:off x="1028700" y="685800"/>
            <a:ext cx="48006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096F82-2781-4D6A-AC2A-AC793036C5AD}" type="slidenum">
              <a:rPr lang="fr-FR" smtClean="0"/>
              <a:pPr/>
              <a:t>‹N°›</a:t>
            </a:fld>
            <a:endParaRPr lang="fr-FR"/>
          </a:p>
        </p:txBody>
      </p:sp>
    </p:spTree>
    <p:extLst>
      <p:ext uri="{BB962C8B-B14F-4D97-AF65-F5344CB8AC3E}">
        <p14:creationId xmlns:p14="http://schemas.microsoft.com/office/powerpoint/2010/main" val="297575809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E096F82-2781-4D6A-AC2A-AC793036C5AD}" type="slidenum">
              <a:rPr lang="fr-FR" smtClean="0"/>
              <a:pPr/>
              <a:t>2</a:t>
            </a:fld>
            <a:endParaRPr lang="fr-FR"/>
          </a:p>
        </p:txBody>
      </p:sp>
    </p:spTree>
    <p:extLst>
      <p:ext uri="{BB962C8B-B14F-4D97-AF65-F5344CB8AC3E}">
        <p14:creationId xmlns:p14="http://schemas.microsoft.com/office/powerpoint/2010/main" val="2964732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34190" y="3355426"/>
            <a:ext cx="12854146" cy="2315289"/>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2268379" y="6120765"/>
            <a:ext cx="10585768" cy="2760345"/>
          </a:xfrm>
        </p:spPr>
        <p:txBody>
          <a:bodyPr/>
          <a:lstStyle>
            <a:lvl1pPr marL="0" indent="0" algn="ctr">
              <a:buNone/>
              <a:defRPr>
                <a:solidFill>
                  <a:schemeClr val="tx1">
                    <a:tint val="75000"/>
                  </a:schemeClr>
                </a:solidFill>
              </a:defRPr>
            </a:lvl1pPr>
            <a:lvl2pPr marL="740336" indent="0" algn="ctr">
              <a:buNone/>
              <a:defRPr>
                <a:solidFill>
                  <a:schemeClr val="tx1">
                    <a:tint val="75000"/>
                  </a:schemeClr>
                </a:solidFill>
              </a:defRPr>
            </a:lvl2pPr>
            <a:lvl3pPr marL="1480670" indent="0" algn="ctr">
              <a:buNone/>
              <a:defRPr>
                <a:solidFill>
                  <a:schemeClr val="tx1">
                    <a:tint val="75000"/>
                  </a:schemeClr>
                </a:solidFill>
              </a:defRPr>
            </a:lvl3pPr>
            <a:lvl4pPr marL="2221001" indent="0" algn="ctr">
              <a:buNone/>
              <a:defRPr>
                <a:solidFill>
                  <a:schemeClr val="tx1">
                    <a:tint val="75000"/>
                  </a:schemeClr>
                </a:solidFill>
              </a:defRPr>
            </a:lvl4pPr>
            <a:lvl5pPr marL="2961338" indent="0" algn="ctr">
              <a:buNone/>
              <a:defRPr>
                <a:solidFill>
                  <a:schemeClr val="tx1">
                    <a:tint val="75000"/>
                  </a:schemeClr>
                </a:solidFill>
              </a:defRPr>
            </a:lvl5pPr>
            <a:lvl6pPr marL="3701672" indent="0" algn="ctr">
              <a:buNone/>
              <a:defRPr>
                <a:solidFill>
                  <a:schemeClr val="tx1">
                    <a:tint val="75000"/>
                  </a:schemeClr>
                </a:solidFill>
              </a:defRPr>
            </a:lvl6pPr>
            <a:lvl7pPr marL="4442006" indent="0" algn="ctr">
              <a:buNone/>
              <a:defRPr>
                <a:solidFill>
                  <a:schemeClr val="tx1">
                    <a:tint val="75000"/>
                  </a:schemeClr>
                </a:solidFill>
              </a:defRPr>
            </a:lvl7pPr>
            <a:lvl8pPr marL="5182342" indent="0" algn="ctr">
              <a:buNone/>
              <a:defRPr>
                <a:solidFill>
                  <a:schemeClr val="tx1">
                    <a:tint val="75000"/>
                  </a:schemeClr>
                </a:solidFill>
              </a:defRPr>
            </a:lvl8pPr>
            <a:lvl9pPr marL="5922678"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36C97E3-A805-43D6-A706-6EF20EFFD680}" type="datetime1">
              <a:rPr lang="fr-FR" smtClean="0"/>
              <a:pPr/>
              <a:t>14/03/2017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1BA8911-D390-4A3C-901F-676D1C3709EC}"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198625A-9A35-4437-95F9-E53323EB9189}" type="datetime1">
              <a:rPr lang="fr-FR" smtClean="0"/>
              <a:pPr/>
              <a:t>14/03/2017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1BA8911-D390-4A3C-901F-676D1C3709E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10963831" y="432557"/>
            <a:ext cx="3402568" cy="9216152"/>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756126" y="432557"/>
            <a:ext cx="9955662" cy="9216152"/>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4C6BFBD-0BC6-4C67-A25C-262527152B08}" type="datetime1">
              <a:rPr lang="fr-FR" smtClean="0"/>
              <a:pPr/>
              <a:t>14/03/2017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1BA8911-D390-4A3C-901F-676D1C3709E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753D0C7-0FE1-4AC0-B7DE-DD096871B781}" type="datetime1">
              <a:rPr lang="fr-FR" smtClean="0"/>
              <a:pPr/>
              <a:t>14/03/2017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1BA8911-D390-4A3C-901F-676D1C3709E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194575" y="6940869"/>
            <a:ext cx="12854146" cy="2145268"/>
          </a:xfrm>
        </p:spPr>
        <p:txBody>
          <a:bodyPr anchor="t"/>
          <a:lstStyle>
            <a:lvl1pPr algn="l">
              <a:defRPr sz="65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1194575" y="4578078"/>
            <a:ext cx="12854146" cy="2362795"/>
          </a:xfrm>
        </p:spPr>
        <p:txBody>
          <a:bodyPr anchor="b"/>
          <a:lstStyle>
            <a:lvl1pPr marL="0" indent="0">
              <a:buNone/>
              <a:defRPr sz="3200">
                <a:solidFill>
                  <a:schemeClr val="tx1">
                    <a:tint val="75000"/>
                  </a:schemeClr>
                </a:solidFill>
              </a:defRPr>
            </a:lvl1pPr>
            <a:lvl2pPr marL="740336" indent="0">
              <a:buNone/>
              <a:defRPr sz="2900">
                <a:solidFill>
                  <a:schemeClr val="tx1">
                    <a:tint val="75000"/>
                  </a:schemeClr>
                </a:solidFill>
              </a:defRPr>
            </a:lvl2pPr>
            <a:lvl3pPr marL="1480670" indent="0">
              <a:buNone/>
              <a:defRPr sz="2500">
                <a:solidFill>
                  <a:schemeClr val="tx1">
                    <a:tint val="75000"/>
                  </a:schemeClr>
                </a:solidFill>
              </a:defRPr>
            </a:lvl3pPr>
            <a:lvl4pPr marL="2221001" indent="0">
              <a:buNone/>
              <a:defRPr sz="2300">
                <a:solidFill>
                  <a:schemeClr val="tx1">
                    <a:tint val="75000"/>
                  </a:schemeClr>
                </a:solidFill>
              </a:defRPr>
            </a:lvl4pPr>
            <a:lvl5pPr marL="2961338" indent="0">
              <a:buNone/>
              <a:defRPr sz="2300">
                <a:solidFill>
                  <a:schemeClr val="tx1">
                    <a:tint val="75000"/>
                  </a:schemeClr>
                </a:solidFill>
              </a:defRPr>
            </a:lvl5pPr>
            <a:lvl6pPr marL="3701672" indent="0">
              <a:buNone/>
              <a:defRPr sz="2300">
                <a:solidFill>
                  <a:schemeClr val="tx1">
                    <a:tint val="75000"/>
                  </a:schemeClr>
                </a:solidFill>
              </a:defRPr>
            </a:lvl6pPr>
            <a:lvl7pPr marL="4442006" indent="0">
              <a:buNone/>
              <a:defRPr sz="2300">
                <a:solidFill>
                  <a:schemeClr val="tx1">
                    <a:tint val="75000"/>
                  </a:schemeClr>
                </a:solidFill>
              </a:defRPr>
            </a:lvl7pPr>
            <a:lvl8pPr marL="5182342" indent="0">
              <a:buNone/>
              <a:defRPr sz="2300">
                <a:solidFill>
                  <a:schemeClr val="tx1">
                    <a:tint val="75000"/>
                  </a:schemeClr>
                </a:solidFill>
              </a:defRPr>
            </a:lvl8pPr>
            <a:lvl9pPr marL="5922678" indent="0">
              <a:buNone/>
              <a:defRPr sz="23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F649755-39D4-4C53-A584-1194E4967834}" type="datetime1">
              <a:rPr lang="fr-FR" smtClean="0"/>
              <a:pPr/>
              <a:t>14/03/2017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1BA8911-D390-4A3C-901F-676D1C3709EC}"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756126" y="2520317"/>
            <a:ext cx="6679115" cy="712839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7687285" y="2520317"/>
            <a:ext cx="6679115" cy="712839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6355702-FEE4-4B0A-B4BF-CFA9A98C9FCC}" type="datetime1">
              <a:rPr lang="fr-FR" smtClean="0"/>
              <a:pPr/>
              <a:t>14/03/2017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1BA8911-D390-4A3C-901F-676D1C3709E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756127" y="2417804"/>
            <a:ext cx="6681741" cy="1007625"/>
          </a:xfrm>
        </p:spPr>
        <p:txBody>
          <a:bodyPr anchor="b"/>
          <a:lstStyle>
            <a:lvl1pPr marL="0" indent="0">
              <a:buNone/>
              <a:defRPr sz="3900" b="1"/>
            </a:lvl1pPr>
            <a:lvl2pPr marL="740336" indent="0">
              <a:buNone/>
              <a:defRPr sz="3200" b="1"/>
            </a:lvl2pPr>
            <a:lvl3pPr marL="1480670" indent="0">
              <a:buNone/>
              <a:defRPr sz="2900" b="1"/>
            </a:lvl3pPr>
            <a:lvl4pPr marL="2221001" indent="0">
              <a:buNone/>
              <a:defRPr sz="2500" b="1"/>
            </a:lvl4pPr>
            <a:lvl5pPr marL="2961338" indent="0">
              <a:buNone/>
              <a:defRPr sz="2500" b="1"/>
            </a:lvl5pPr>
            <a:lvl6pPr marL="3701672" indent="0">
              <a:buNone/>
              <a:defRPr sz="2500" b="1"/>
            </a:lvl6pPr>
            <a:lvl7pPr marL="4442006" indent="0">
              <a:buNone/>
              <a:defRPr sz="2500" b="1"/>
            </a:lvl7pPr>
            <a:lvl8pPr marL="5182342" indent="0">
              <a:buNone/>
              <a:defRPr sz="2500" b="1"/>
            </a:lvl8pPr>
            <a:lvl9pPr marL="5922678" indent="0">
              <a:buNone/>
              <a:defRPr sz="25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756127" y="3425429"/>
            <a:ext cx="6681741" cy="6223278"/>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7682036" y="2417804"/>
            <a:ext cx="6684366" cy="1007625"/>
          </a:xfrm>
        </p:spPr>
        <p:txBody>
          <a:bodyPr anchor="b"/>
          <a:lstStyle>
            <a:lvl1pPr marL="0" indent="0">
              <a:buNone/>
              <a:defRPr sz="3900" b="1"/>
            </a:lvl1pPr>
            <a:lvl2pPr marL="740336" indent="0">
              <a:buNone/>
              <a:defRPr sz="3200" b="1"/>
            </a:lvl2pPr>
            <a:lvl3pPr marL="1480670" indent="0">
              <a:buNone/>
              <a:defRPr sz="2900" b="1"/>
            </a:lvl3pPr>
            <a:lvl4pPr marL="2221001" indent="0">
              <a:buNone/>
              <a:defRPr sz="2500" b="1"/>
            </a:lvl4pPr>
            <a:lvl5pPr marL="2961338" indent="0">
              <a:buNone/>
              <a:defRPr sz="2500" b="1"/>
            </a:lvl5pPr>
            <a:lvl6pPr marL="3701672" indent="0">
              <a:buNone/>
              <a:defRPr sz="2500" b="1"/>
            </a:lvl6pPr>
            <a:lvl7pPr marL="4442006" indent="0">
              <a:buNone/>
              <a:defRPr sz="2500" b="1"/>
            </a:lvl7pPr>
            <a:lvl8pPr marL="5182342" indent="0">
              <a:buNone/>
              <a:defRPr sz="2500" b="1"/>
            </a:lvl8pPr>
            <a:lvl9pPr marL="5922678" indent="0">
              <a:buNone/>
              <a:defRPr sz="25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7682036" y="3425429"/>
            <a:ext cx="6684366" cy="6223278"/>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06CC82B-5EE2-4D51-A816-ED9D2EB9619F}" type="datetime1">
              <a:rPr lang="fr-FR" smtClean="0"/>
              <a:pPr/>
              <a:t>14/03/2017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1BA8911-D390-4A3C-901F-676D1C3709E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5F716A3-F25A-40AA-A1DF-AB2EF7E8D21F}" type="datetime1">
              <a:rPr lang="fr-FR" smtClean="0"/>
              <a:pPr/>
              <a:t>14/03/2017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1BA8911-D390-4A3C-901F-676D1C3709E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C8E2E95-12FF-4E80-9E08-ED1A2C899261}" type="datetime1">
              <a:rPr lang="fr-FR" smtClean="0"/>
              <a:pPr/>
              <a:t>14/03/2017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1BA8911-D390-4A3C-901F-676D1C3709E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756132" y="430055"/>
            <a:ext cx="4975206" cy="1830229"/>
          </a:xfrm>
        </p:spPr>
        <p:txBody>
          <a:bodyPr anchor="b"/>
          <a:lstStyle>
            <a:lvl1pPr algn="l">
              <a:defRPr sz="3200" b="1"/>
            </a:lvl1pPr>
          </a:lstStyle>
          <a:p>
            <a:r>
              <a:rPr lang="fr-FR" smtClean="0"/>
              <a:t>Cliquez pour modifier le style du titre</a:t>
            </a:r>
            <a:endParaRPr lang="fr-FR"/>
          </a:p>
        </p:txBody>
      </p:sp>
      <p:sp>
        <p:nvSpPr>
          <p:cNvPr id="3" name="Espace réservé du contenu 2"/>
          <p:cNvSpPr>
            <a:spLocks noGrp="1"/>
          </p:cNvSpPr>
          <p:nvPr>
            <p:ph idx="1"/>
          </p:nvPr>
        </p:nvSpPr>
        <p:spPr>
          <a:xfrm>
            <a:off x="5912487" y="430059"/>
            <a:ext cx="8453912" cy="9218653"/>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756132" y="2260284"/>
            <a:ext cx="4975206" cy="7388424"/>
          </a:xfrm>
        </p:spPr>
        <p:txBody>
          <a:bodyPr/>
          <a:lstStyle>
            <a:lvl1pPr marL="0" indent="0">
              <a:buNone/>
              <a:defRPr sz="2300"/>
            </a:lvl1pPr>
            <a:lvl2pPr marL="740336" indent="0">
              <a:buNone/>
              <a:defRPr sz="2000"/>
            </a:lvl2pPr>
            <a:lvl3pPr marL="1480670" indent="0">
              <a:buNone/>
              <a:defRPr sz="1600"/>
            </a:lvl3pPr>
            <a:lvl4pPr marL="2221001" indent="0">
              <a:buNone/>
              <a:defRPr sz="1500"/>
            </a:lvl4pPr>
            <a:lvl5pPr marL="2961338" indent="0">
              <a:buNone/>
              <a:defRPr sz="1500"/>
            </a:lvl5pPr>
            <a:lvl6pPr marL="3701672" indent="0">
              <a:buNone/>
              <a:defRPr sz="1500"/>
            </a:lvl6pPr>
            <a:lvl7pPr marL="4442006" indent="0">
              <a:buNone/>
              <a:defRPr sz="1500"/>
            </a:lvl7pPr>
            <a:lvl8pPr marL="5182342" indent="0">
              <a:buNone/>
              <a:defRPr sz="1500"/>
            </a:lvl8pPr>
            <a:lvl9pPr marL="5922678" indent="0">
              <a:buNone/>
              <a:defRPr sz="15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96CE51C-F675-442F-8626-4FECD27817C1}" type="datetime1">
              <a:rPr lang="fr-FR" smtClean="0"/>
              <a:pPr/>
              <a:t>14/03/2017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1BA8911-D390-4A3C-901F-676D1C3709E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964121" y="7560946"/>
            <a:ext cx="9073515" cy="892612"/>
          </a:xfrm>
        </p:spPr>
        <p:txBody>
          <a:bodyPr anchor="b"/>
          <a:lstStyle>
            <a:lvl1pPr algn="l">
              <a:defRPr sz="32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2964121" y="965121"/>
            <a:ext cx="9073515" cy="6480810"/>
          </a:xfrm>
        </p:spPr>
        <p:txBody>
          <a:bodyPr/>
          <a:lstStyle>
            <a:lvl1pPr marL="0" indent="0">
              <a:buNone/>
              <a:defRPr sz="5200"/>
            </a:lvl1pPr>
            <a:lvl2pPr marL="740336" indent="0">
              <a:buNone/>
              <a:defRPr sz="4500"/>
            </a:lvl2pPr>
            <a:lvl3pPr marL="1480670" indent="0">
              <a:buNone/>
              <a:defRPr sz="3900"/>
            </a:lvl3pPr>
            <a:lvl4pPr marL="2221001" indent="0">
              <a:buNone/>
              <a:defRPr sz="3200"/>
            </a:lvl4pPr>
            <a:lvl5pPr marL="2961338" indent="0">
              <a:buNone/>
              <a:defRPr sz="3200"/>
            </a:lvl5pPr>
            <a:lvl6pPr marL="3701672" indent="0">
              <a:buNone/>
              <a:defRPr sz="3200"/>
            </a:lvl6pPr>
            <a:lvl7pPr marL="4442006" indent="0">
              <a:buNone/>
              <a:defRPr sz="3200"/>
            </a:lvl7pPr>
            <a:lvl8pPr marL="5182342" indent="0">
              <a:buNone/>
              <a:defRPr sz="3200"/>
            </a:lvl8pPr>
            <a:lvl9pPr marL="5922678" indent="0">
              <a:buNone/>
              <a:defRPr sz="3200"/>
            </a:lvl9pPr>
          </a:lstStyle>
          <a:p>
            <a:endParaRPr lang="fr-FR"/>
          </a:p>
        </p:txBody>
      </p:sp>
      <p:sp>
        <p:nvSpPr>
          <p:cNvPr id="4" name="Espace réservé du texte 3"/>
          <p:cNvSpPr>
            <a:spLocks noGrp="1"/>
          </p:cNvSpPr>
          <p:nvPr>
            <p:ph type="body" sz="half" idx="2"/>
          </p:nvPr>
        </p:nvSpPr>
        <p:spPr>
          <a:xfrm>
            <a:off x="2964121" y="8453558"/>
            <a:ext cx="9073515" cy="1267658"/>
          </a:xfrm>
        </p:spPr>
        <p:txBody>
          <a:bodyPr/>
          <a:lstStyle>
            <a:lvl1pPr marL="0" indent="0">
              <a:buNone/>
              <a:defRPr sz="2300"/>
            </a:lvl1pPr>
            <a:lvl2pPr marL="740336" indent="0">
              <a:buNone/>
              <a:defRPr sz="2000"/>
            </a:lvl2pPr>
            <a:lvl3pPr marL="1480670" indent="0">
              <a:buNone/>
              <a:defRPr sz="1600"/>
            </a:lvl3pPr>
            <a:lvl4pPr marL="2221001" indent="0">
              <a:buNone/>
              <a:defRPr sz="1500"/>
            </a:lvl4pPr>
            <a:lvl5pPr marL="2961338" indent="0">
              <a:buNone/>
              <a:defRPr sz="1500"/>
            </a:lvl5pPr>
            <a:lvl6pPr marL="3701672" indent="0">
              <a:buNone/>
              <a:defRPr sz="1500"/>
            </a:lvl6pPr>
            <a:lvl7pPr marL="4442006" indent="0">
              <a:buNone/>
              <a:defRPr sz="1500"/>
            </a:lvl7pPr>
            <a:lvl8pPr marL="5182342" indent="0">
              <a:buNone/>
              <a:defRPr sz="1500"/>
            </a:lvl8pPr>
            <a:lvl9pPr marL="5922678" indent="0">
              <a:buNone/>
              <a:defRPr sz="15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C4D5009-17B4-4048-BB92-5B732E1D6B02}" type="datetime1">
              <a:rPr lang="fr-FR" smtClean="0"/>
              <a:pPr/>
              <a:t>14/03/2017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1BA8911-D390-4A3C-901F-676D1C3709EC}"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756126" y="432555"/>
            <a:ext cx="13610273" cy="1800225"/>
          </a:xfrm>
          <a:prstGeom prst="rect">
            <a:avLst/>
          </a:prstGeom>
        </p:spPr>
        <p:txBody>
          <a:bodyPr vert="horz" lIns="148066" tIns="74035" rIns="148066" bIns="74035"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756126" y="2520317"/>
            <a:ext cx="13610273" cy="7128392"/>
          </a:xfrm>
          <a:prstGeom prst="rect">
            <a:avLst/>
          </a:prstGeom>
        </p:spPr>
        <p:txBody>
          <a:bodyPr vert="horz" lIns="148066" tIns="74035" rIns="148066" bIns="74035"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756126" y="10011256"/>
            <a:ext cx="3528589" cy="575072"/>
          </a:xfrm>
          <a:prstGeom prst="rect">
            <a:avLst/>
          </a:prstGeom>
        </p:spPr>
        <p:txBody>
          <a:bodyPr vert="horz" lIns="148066" tIns="74035" rIns="148066" bIns="74035" rtlCol="0" anchor="ctr"/>
          <a:lstStyle>
            <a:lvl1pPr algn="l">
              <a:defRPr sz="2000">
                <a:solidFill>
                  <a:schemeClr val="tx1">
                    <a:tint val="75000"/>
                  </a:schemeClr>
                </a:solidFill>
              </a:defRPr>
            </a:lvl1pPr>
          </a:lstStyle>
          <a:p>
            <a:fld id="{D970FDF1-3609-461D-B9EA-24746632DC10}" type="datetime1">
              <a:rPr lang="fr-FR" smtClean="0"/>
              <a:pPr/>
              <a:t>14/03/2017</a:t>
            </a:fld>
            <a:endParaRPr lang="fr-FR"/>
          </a:p>
        </p:txBody>
      </p:sp>
      <p:sp>
        <p:nvSpPr>
          <p:cNvPr id="5" name="Espace réservé du pied de page 4"/>
          <p:cNvSpPr>
            <a:spLocks noGrp="1"/>
          </p:cNvSpPr>
          <p:nvPr>
            <p:ph type="ftr" sz="quarter" idx="3"/>
          </p:nvPr>
        </p:nvSpPr>
        <p:spPr>
          <a:xfrm>
            <a:off x="5166863" y="10011256"/>
            <a:ext cx="4788800" cy="575072"/>
          </a:xfrm>
          <a:prstGeom prst="rect">
            <a:avLst/>
          </a:prstGeom>
        </p:spPr>
        <p:txBody>
          <a:bodyPr vert="horz" lIns="148066" tIns="74035" rIns="148066" bIns="74035" rtlCol="0" anchor="ctr"/>
          <a:lstStyle>
            <a:lvl1pPr algn="ctr">
              <a:defRPr sz="20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10837811" y="10011256"/>
            <a:ext cx="3528589" cy="575072"/>
          </a:xfrm>
          <a:prstGeom prst="rect">
            <a:avLst/>
          </a:prstGeom>
        </p:spPr>
        <p:txBody>
          <a:bodyPr vert="horz" lIns="148066" tIns="74035" rIns="148066" bIns="74035" rtlCol="0" anchor="ctr"/>
          <a:lstStyle>
            <a:lvl1pPr algn="r">
              <a:defRPr sz="2000">
                <a:solidFill>
                  <a:schemeClr val="tx1">
                    <a:tint val="75000"/>
                  </a:schemeClr>
                </a:solidFill>
              </a:defRPr>
            </a:lvl1pPr>
          </a:lstStyle>
          <a:p>
            <a:fld id="{51BA8911-D390-4A3C-901F-676D1C3709E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1480670" rtl="0" eaLnBrk="1" latinLnBrk="0" hangingPunct="1">
        <a:spcBef>
          <a:spcPct val="0"/>
        </a:spcBef>
        <a:buNone/>
        <a:defRPr sz="7200" kern="1200">
          <a:solidFill>
            <a:schemeClr val="tx1"/>
          </a:solidFill>
          <a:latin typeface="+mj-lt"/>
          <a:ea typeface="+mj-ea"/>
          <a:cs typeface="+mj-cs"/>
        </a:defRPr>
      </a:lvl1pPr>
    </p:titleStyle>
    <p:bodyStyle>
      <a:lvl1pPr marL="555251" indent="-555251" algn="l" defTabSz="1480670" rtl="0" eaLnBrk="1" latinLnBrk="0" hangingPunct="1">
        <a:spcBef>
          <a:spcPct val="20000"/>
        </a:spcBef>
        <a:buFont typeface="Arial" pitchFamily="34" charset="0"/>
        <a:buChar char="•"/>
        <a:defRPr sz="5200" kern="1200">
          <a:solidFill>
            <a:schemeClr val="tx1"/>
          </a:solidFill>
          <a:latin typeface="+mn-lt"/>
          <a:ea typeface="+mn-ea"/>
          <a:cs typeface="+mn-cs"/>
        </a:defRPr>
      </a:lvl1pPr>
      <a:lvl2pPr marL="1203044" indent="-462708" algn="l" defTabSz="1480670" rtl="0" eaLnBrk="1" latinLnBrk="0" hangingPunct="1">
        <a:spcBef>
          <a:spcPct val="20000"/>
        </a:spcBef>
        <a:buFont typeface="Arial" pitchFamily="34" charset="0"/>
        <a:buChar char="–"/>
        <a:defRPr sz="4500" kern="1200">
          <a:solidFill>
            <a:schemeClr val="tx1"/>
          </a:solidFill>
          <a:latin typeface="+mn-lt"/>
          <a:ea typeface="+mn-ea"/>
          <a:cs typeface="+mn-cs"/>
        </a:defRPr>
      </a:lvl2pPr>
      <a:lvl3pPr marL="1850838" indent="-370168" algn="l" defTabSz="1480670" rtl="0" eaLnBrk="1" latinLnBrk="0" hangingPunct="1">
        <a:spcBef>
          <a:spcPct val="20000"/>
        </a:spcBef>
        <a:buFont typeface="Arial" pitchFamily="34" charset="0"/>
        <a:buChar char="•"/>
        <a:defRPr sz="3900" kern="1200">
          <a:solidFill>
            <a:schemeClr val="tx1"/>
          </a:solidFill>
          <a:latin typeface="+mn-lt"/>
          <a:ea typeface="+mn-ea"/>
          <a:cs typeface="+mn-cs"/>
        </a:defRPr>
      </a:lvl3pPr>
      <a:lvl4pPr marL="2591170" indent="-370168" algn="l" defTabSz="1480670" rtl="0" eaLnBrk="1" latinLnBrk="0" hangingPunct="1">
        <a:spcBef>
          <a:spcPct val="20000"/>
        </a:spcBef>
        <a:buFont typeface="Arial" pitchFamily="34" charset="0"/>
        <a:buChar char="–"/>
        <a:defRPr sz="3200" kern="1200">
          <a:solidFill>
            <a:schemeClr val="tx1"/>
          </a:solidFill>
          <a:latin typeface="+mn-lt"/>
          <a:ea typeface="+mn-ea"/>
          <a:cs typeface="+mn-cs"/>
        </a:defRPr>
      </a:lvl4pPr>
      <a:lvl5pPr marL="3331504" indent="-370168" algn="l" defTabSz="1480670" rtl="0" eaLnBrk="1" latinLnBrk="0" hangingPunct="1">
        <a:spcBef>
          <a:spcPct val="20000"/>
        </a:spcBef>
        <a:buFont typeface="Arial" pitchFamily="34" charset="0"/>
        <a:buChar char="»"/>
        <a:defRPr sz="3200" kern="1200">
          <a:solidFill>
            <a:schemeClr val="tx1"/>
          </a:solidFill>
          <a:latin typeface="+mn-lt"/>
          <a:ea typeface="+mn-ea"/>
          <a:cs typeface="+mn-cs"/>
        </a:defRPr>
      </a:lvl5pPr>
      <a:lvl6pPr marL="4071840" indent="-370168" algn="l" defTabSz="1480670"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812174" indent="-370168" algn="l" defTabSz="1480670"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552510" indent="-370168" algn="l" defTabSz="1480670"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292843" indent="-370168" algn="l" defTabSz="1480670" rtl="0" eaLnBrk="1" latinLnBrk="0" hangingPunct="1">
        <a:spcBef>
          <a:spcPct val="20000"/>
        </a:spcBef>
        <a:buFont typeface="Arial" pitchFamily="34" charset="0"/>
        <a:buChar char="•"/>
        <a:defRPr sz="3200" kern="1200">
          <a:solidFill>
            <a:schemeClr val="tx1"/>
          </a:solidFill>
          <a:latin typeface="+mn-lt"/>
          <a:ea typeface="+mn-ea"/>
          <a:cs typeface="+mn-cs"/>
        </a:defRPr>
      </a:lvl9pPr>
    </p:bodyStyle>
    <p:otherStyle>
      <a:defPPr>
        <a:defRPr lang="fr-FR"/>
      </a:defPPr>
      <a:lvl1pPr marL="0" algn="l" defTabSz="1480670" rtl="0" eaLnBrk="1" latinLnBrk="0" hangingPunct="1">
        <a:defRPr sz="2900" kern="1200">
          <a:solidFill>
            <a:schemeClr val="tx1"/>
          </a:solidFill>
          <a:latin typeface="+mn-lt"/>
          <a:ea typeface="+mn-ea"/>
          <a:cs typeface="+mn-cs"/>
        </a:defRPr>
      </a:lvl1pPr>
      <a:lvl2pPr marL="740336" algn="l" defTabSz="1480670" rtl="0" eaLnBrk="1" latinLnBrk="0" hangingPunct="1">
        <a:defRPr sz="2900" kern="1200">
          <a:solidFill>
            <a:schemeClr val="tx1"/>
          </a:solidFill>
          <a:latin typeface="+mn-lt"/>
          <a:ea typeface="+mn-ea"/>
          <a:cs typeface="+mn-cs"/>
        </a:defRPr>
      </a:lvl2pPr>
      <a:lvl3pPr marL="1480670" algn="l" defTabSz="1480670" rtl="0" eaLnBrk="1" latinLnBrk="0" hangingPunct="1">
        <a:defRPr sz="2900" kern="1200">
          <a:solidFill>
            <a:schemeClr val="tx1"/>
          </a:solidFill>
          <a:latin typeface="+mn-lt"/>
          <a:ea typeface="+mn-ea"/>
          <a:cs typeface="+mn-cs"/>
        </a:defRPr>
      </a:lvl3pPr>
      <a:lvl4pPr marL="2221001" algn="l" defTabSz="1480670" rtl="0" eaLnBrk="1" latinLnBrk="0" hangingPunct="1">
        <a:defRPr sz="2900" kern="1200">
          <a:solidFill>
            <a:schemeClr val="tx1"/>
          </a:solidFill>
          <a:latin typeface="+mn-lt"/>
          <a:ea typeface="+mn-ea"/>
          <a:cs typeface="+mn-cs"/>
        </a:defRPr>
      </a:lvl4pPr>
      <a:lvl5pPr marL="2961338" algn="l" defTabSz="1480670" rtl="0" eaLnBrk="1" latinLnBrk="0" hangingPunct="1">
        <a:defRPr sz="2900" kern="1200">
          <a:solidFill>
            <a:schemeClr val="tx1"/>
          </a:solidFill>
          <a:latin typeface="+mn-lt"/>
          <a:ea typeface="+mn-ea"/>
          <a:cs typeface="+mn-cs"/>
        </a:defRPr>
      </a:lvl5pPr>
      <a:lvl6pPr marL="3701672" algn="l" defTabSz="1480670" rtl="0" eaLnBrk="1" latinLnBrk="0" hangingPunct="1">
        <a:defRPr sz="2900" kern="1200">
          <a:solidFill>
            <a:schemeClr val="tx1"/>
          </a:solidFill>
          <a:latin typeface="+mn-lt"/>
          <a:ea typeface="+mn-ea"/>
          <a:cs typeface="+mn-cs"/>
        </a:defRPr>
      </a:lvl6pPr>
      <a:lvl7pPr marL="4442006" algn="l" defTabSz="1480670" rtl="0" eaLnBrk="1" latinLnBrk="0" hangingPunct="1">
        <a:defRPr sz="2900" kern="1200">
          <a:solidFill>
            <a:schemeClr val="tx1"/>
          </a:solidFill>
          <a:latin typeface="+mn-lt"/>
          <a:ea typeface="+mn-ea"/>
          <a:cs typeface="+mn-cs"/>
        </a:defRPr>
      </a:lvl7pPr>
      <a:lvl8pPr marL="5182342" algn="l" defTabSz="1480670" rtl="0" eaLnBrk="1" latinLnBrk="0" hangingPunct="1">
        <a:defRPr sz="2900" kern="1200">
          <a:solidFill>
            <a:schemeClr val="tx1"/>
          </a:solidFill>
          <a:latin typeface="+mn-lt"/>
          <a:ea typeface="+mn-ea"/>
          <a:cs typeface="+mn-cs"/>
        </a:defRPr>
      </a:lvl8pPr>
      <a:lvl9pPr marL="5922678" algn="l" defTabSz="1480670"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descr="Image-arrière-plan-sondage.jpg"/>
          <p:cNvPicPr>
            <a:picLocks noChangeAspect="1"/>
          </p:cNvPicPr>
          <p:nvPr/>
        </p:nvPicPr>
        <p:blipFill>
          <a:blip r:embed="rId2" cstate="print">
            <a:lum bright="-10000"/>
          </a:blip>
          <a:stretch>
            <a:fillRect/>
          </a:stretch>
        </p:blipFill>
        <p:spPr>
          <a:xfrm>
            <a:off x="1" y="0"/>
            <a:ext cx="15122524" cy="10801349"/>
          </a:xfrm>
          <a:prstGeom prst="rect">
            <a:avLst/>
          </a:prstGeom>
        </p:spPr>
      </p:pic>
      <p:sp>
        <p:nvSpPr>
          <p:cNvPr id="5" name="Text Box 2"/>
          <p:cNvSpPr txBox="1">
            <a:spLocks noChangeArrowheads="1"/>
          </p:cNvSpPr>
          <p:nvPr/>
        </p:nvSpPr>
        <p:spPr bwMode="auto">
          <a:xfrm>
            <a:off x="2417726" y="1471585"/>
            <a:ext cx="10429948" cy="6286544"/>
          </a:xfrm>
          <a:prstGeom prst="rect">
            <a:avLst/>
          </a:prstGeom>
          <a:noFill/>
          <a:ln w="9525">
            <a:noFill/>
            <a:miter lim="800000"/>
            <a:headEnd/>
            <a:tailEnd/>
          </a:ln>
        </p:spPr>
        <p:txBody>
          <a:bodyPr lIns="105805" tIns="52903" rIns="105805" bIns="52903"/>
          <a:lstStyle/>
          <a:p>
            <a:pPr algn="ctr" defTabSz="1058052"/>
            <a:endParaRPr lang="fr-FR" sz="2800" b="1" dirty="0" smtClean="0">
              <a:effectLst>
                <a:outerShdw blurRad="38100" dist="38100" dir="2700000" algn="tl">
                  <a:srgbClr val="000000">
                    <a:alpha val="43137"/>
                  </a:srgbClr>
                </a:outerShdw>
              </a:effectLst>
              <a:cs typeface="Arial" pitchFamily="34" charset="0"/>
            </a:endParaRPr>
          </a:p>
          <a:p>
            <a:pPr marL="288000" algn="ctr" defTabSz="1058052"/>
            <a:r>
              <a:rPr lang="fr-FR" sz="3000" b="1" dirty="0" smtClean="0">
                <a:effectLst>
                  <a:outerShdw blurRad="38100" dist="38100" dir="2700000" algn="tl">
                    <a:srgbClr val="000000">
                      <a:alpha val="43137"/>
                    </a:srgbClr>
                  </a:outerShdw>
                </a:effectLst>
                <a:latin typeface="Palatino Linotype" pitchFamily="18" charset="0"/>
                <a:ea typeface="+mj-ea"/>
                <a:cs typeface="+mj-cs"/>
              </a:rPr>
              <a:t>RÉPUBLIQUE ALGÉRIENNE DÉMOCRATIQUE </a:t>
            </a:r>
          </a:p>
          <a:p>
            <a:pPr marL="288000" algn="ctr" defTabSz="1058052"/>
            <a:r>
              <a:rPr lang="fr-FR" sz="3000" b="1" dirty="0" smtClean="0">
                <a:effectLst>
                  <a:outerShdw blurRad="38100" dist="38100" dir="2700000" algn="tl">
                    <a:srgbClr val="000000">
                      <a:alpha val="43137"/>
                    </a:srgbClr>
                  </a:outerShdw>
                </a:effectLst>
                <a:latin typeface="Palatino Linotype" pitchFamily="18" charset="0"/>
                <a:ea typeface="+mj-ea"/>
                <a:cs typeface="+mj-cs"/>
              </a:rPr>
              <a:t>ET POPULAIRE</a:t>
            </a:r>
          </a:p>
          <a:p>
            <a:pPr marL="288000" algn="ctr" defTabSz="1058052"/>
            <a:endParaRPr lang="fr-FR" sz="3000" b="1" dirty="0" smtClean="0">
              <a:effectLst>
                <a:outerShdw blurRad="38100" dist="38100" dir="2700000" algn="tl">
                  <a:srgbClr val="000000">
                    <a:alpha val="43137"/>
                  </a:srgbClr>
                </a:outerShdw>
              </a:effectLst>
              <a:latin typeface="Palatino Linotype" pitchFamily="18" charset="0"/>
              <a:ea typeface="+mj-ea"/>
              <a:cs typeface="+mj-cs"/>
            </a:endParaRPr>
          </a:p>
          <a:p>
            <a:pPr marL="288000" algn="ctr" defTabSz="1058052"/>
            <a:endParaRPr lang="fr-FR" sz="3000" b="1" dirty="0" smtClean="0">
              <a:effectLst>
                <a:outerShdw blurRad="38100" dist="38100" dir="2700000" algn="tl">
                  <a:srgbClr val="000000">
                    <a:alpha val="43137"/>
                  </a:srgbClr>
                </a:outerShdw>
              </a:effectLst>
              <a:latin typeface="Palatino Linotype" pitchFamily="18" charset="0"/>
              <a:ea typeface="+mj-ea"/>
              <a:cs typeface="+mj-cs"/>
            </a:endParaRPr>
          </a:p>
          <a:p>
            <a:pPr marL="288000" algn="ctr" defTabSz="1058052"/>
            <a:r>
              <a:rPr lang="fr-FR" sz="3000" b="1" dirty="0" smtClean="0">
                <a:effectLst>
                  <a:outerShdw blurRad="38100" dist="38100" dir="2700000" algn="tl">
                    <a:srgbClr val="000000">
                      <a:alpha val="43137"/>
                    </a:srgbClr>
                  </a:outerShdw>
                </a:effectLst>
                <a:latin typeface="Palatino Linotype" pitchFamily="18" charset="0"/>
                <a:ea typeface="+mj-ea"/>
                <a:cs typeface="+mj-cs"/>
              </a:rPr>
              <a:t>Ministère Des Ressources En Eau   Et de  L’Environnement</a:t>
            </a:r>
          </a:p>
          <a:p>
            <a:pPr marL="288000" algn="ctr" defTabSz="1058052"/>
            <a:endParaRPr lang="fr-FR" sz="3000" b="1" dirty="0" smtClean="0">
              <a:effectLst>
                <a:outerShdw blurRad="38100" dist="38100" dir="2700000" algn="tl">
                  <a:srgbClr val="000000">
                    <a:alpha val="43137"/>
                  </a:srgbClr>
                </a:outerShdw>
              </a:effectLst>
              <a:latin typeface="Palatino Linotype" pitchFamily="18" charset="0"/>
              <a:ea typeface="+mj-ea"/>
              <a:cs typeface="+mj-cs"/>
            </a:endParaRPr>
          </a:p>
          <a:p>
            <a:pPr marL="288000" algn="ctr" defTabSz="1058052"/>
            <a:r>
              <a:rPr lang="fr-FR" sz="3000" b="1" dirty="0" smtClean="0">
                <a:effectLst>
                  <a:outerShdw blurRad="38100" dist="38100" dir="2700000" algn="tl">
                    <a:srgbClr val="000000">
                      <a:alpha val="43137"/>
                    </a:srgbClr>
                  </a:outerShdw>
                </a:effectLst>
                <a:latin typeface="Palatino Linotype" pitchFamily="18" charset="0"/>
                <a:ea typeface="+mj-ea"/>
                <a:cs typeface="+mj-cs"/>
              </a:rPr>
              <a:t>Direction de l’Environnement de la Wilaya de BÉJAÏA</a:t>
            </a:r>
          </a:p>
          <a:p>
            <a:pPr marL="288000" algn="ctr" defTabSz="1058052"/>
            <a:endParaRPr lang="fr-FR" sz="3000" b="1" dirty="0" smtClean="0">
              <a:effectLst>
                <a:outerShdw blurRad="38100" dist="38100" dir="2700000" algn="tl">
                  <a:srgbClr val="000000">
                    <a:alpha val="43137"/>
                  </a:srgbClr>
                </a:outerShdw>
              </a:effectLst>
              <a:latin typeface="Palatino Linotype" pitchFamily="18" charset="0"/>
              <a:ea typeface="+mj-ea"/>
              <a:cs typeface="+mj-cs"/>
            </a:endParaRPr>
          </a:p>
          <a:p>
            <a:pPr marL="288000" algn="ctr" defTabSz="1058052"/>
            <a:r>
              <a:rPr lang="fr-FR" sz="3000" b="1" dirty="0" smtClean="0">
                <a:effectLst>
                  <a:outerShdw blurRad="38100" dist="38100" dir="2700000" algn="tl">
                    <a:srgbClr val="000000">
                      <a:alpha val="43137"/>
                    </a:srgbClr>
                  </a:outerShdw>
                </a:effectLst>
                <a:latin typeface="Palatino Linotype" pitchFamily="18" charset="0"/>
                <a:ea typeface="+mj-ea"/>
                <a:cs typeface="+mj-cs"/>
              </a:rPr>
              <a:t>Installation de la Commission de Wilaya des Aires Protégées. </a:t>
            </a:r>
          </a:p>
          <a:p>
            <a:pPr marL="288000" algn="ctr" defTabSz="1058052"/>
            <a:endParaRPr lang="fr-FR" sz="3000" b="1" dirty="0" smtClean="0">
              <a:effectLst>
                <a:outerShdw blurRad="38100" dist="38100" dir="2700000" algn="tl">
                  <a:srgbClr val="000000">
                    <a:alpha val="43137"/>
                  </a:srgbClr>
                </a:outerShdw>
              </a:effectLst>
              <a:latin typeface="Palatino Linotype" pitchFamily="18" charset="0"/>
              <a:ea typeface="+mj-ea"/>
              <a:cs typeface="+mj-cs"/>
            </a:endParaRPr>
          </a:p>
          <a:p>
            <a:pPr algn="ctr" defTabSz="1058052"/>
            <a:endParaRPr lang="fr-FR" sz="2800" b="1" dirty="0">
              <a:solidFill>
                <a:srgbClr val="C00000"/>
              </a:solidFill>
              <a:effectLst>
                <a:outerShdw blurRad="38100" dist="38100" dir="2700000" algn="tl">
                  <a:srgbClr val="000000">
                    <a:alpha val="43137"/>
                  </a:srgbClr>
                </a:outerShdw>
              </a:effectLst>
              <a:latin typeface="Arial Black" pitchFamily="34" charset="0"/>
              <a:ea typeface="Calibri" pitchFamily="34" charset="0"/>
              <a:cs typeface="Times New Roman" pitchFamily="18" charset="0"/>
            </a:endParaRPr>
          </a:p>
          <a:p>
            <a:pPr algn="ctr" defTabSz="1058052">
              <a:spcAft>
                <a:spcPts val="1157"/>
              </a:spcAft>
            </a:pPr>
            <a:endParaRPr lang="fr-FR" sz="2800" b="1" dirty="0">
              <a:effectLst>
                <a:outerShdw blurRad="38100" dist="38100" dir="2700000" algn="tl">
                  <a:srgbClr val="000000">
                    <a:alpha val="43137"/>
                  </a:srgbClr>
                </a:outerShdw>
              </a:effectLst>
              <a:latin typeface="Times New Roman" pitchFamily="18" charset="0"/>
            </a:endParaRPr>
          </a:p>
          <a:p>
            <a:pPr algn="ctr" defTabSz="1058052">
              <a:spcAft>
                <a:spcPts val="1157"/>
              </a:spcAft>
            </a:pPr>
            <a:endParaRPr lang="fr-FR" sz="2800" b="1" dirty="0">
              <a:effectLst>
                <a:outerShdw blurRad="38100" dist="38100" dir="2700000" algn="tl">
                  <a:srgbClr val="000000">
                    <a:alpha val="43137"/>
                  </a:srgbClr>
                </a:outerShdw>
              </a:effectLst>
              <a:latin typeface="Times New Roman" pitchFamily="18" charset="0"/>
            </a:endParaRPr>
          </a:p>
          <a:p>
            <a:pPr algn="ctr" defTabSz="1058052">
              <a:spcAft>
                <a:spcPts val="1157"/>
              </a:spcAft>
            </a:pPr>
            <a:endParaRPr lang="fr-FR" sz="2800" b="1" dirty="0">
              <a:effectLst>
                <a:outerShdw blurRad="38100" dist="38100" dir="2700000" algn="tl">
                  <a:srgbClr val="000000">
                    <a:alpha val="43137"/>
                  </a:srgbClr>
                </a:outerShdw>
              </a:effectLst>
              <a:latin typeface="Times New Roman" pitchFamily="18" charset="0"/>
            </a:endParaRPr>
          </a:p>
          <a:p>
            <a:pPr algn="ctr" defTabSz="1058052">
              <a:spcAft>
                <a:spcPts val="1157"/>
              </a:spcAft>
            </a:pPr>
            <a:endParaRPr lang="fr-FR" sz="2800" b="1" dirty="0">
              <a:effectLst>
                <a:outerShdw blurRad="38100" dist="38100" dir="2700000" algn="tl">
                  <a:srgbClr val="000000">
                    <a:alpha val="43137"/>
                  </a:srgbClr>
                </a:outerShdw>
              </a:effectLst>
              <a:latin typeface="Times New Roman" pitchFamily="18" charset="0"/>
            </a:endParaRPr>
          </a:p>
          <a:p>
            <a:pPr algn="ctr" defTabSz="1058052">
              <a:spcAft>
                <a:spcPts val="694"/>
              </a:spcAft>
            </a:pPr>
            <a:endParaRPr lang="fr-FR" sz="2800" b="1" dirty="0">
              <a:solidFill>
                <a:srgbClr val="4F81BD"/>
              </a:solidFill>
              <a:effectLst>
                <a:outerShdw blurRad="38100" dist="38100" dir="2700000" algn="tl">
                  <a:srgbClr val="000000">
                    <a:alpha val="43137"/>
                  </a:srgbClr>
                </a:outerShdw>
              </a:effectLst>
              <a:latin typeface="Times New Roman" pitchFamily="18" charset="0"/>
            </a:endParaRPr>
          </a:p>
          <a:p>
            <a:pPr defTabSz="1058052"/>
            <a:endParaRPr lang="fr-FR" sz="2800" dirty="0">
              <a:effectLst>
                <a:outerShdw blurRad="38100" dist="38100" dir="2700000" algn="tl">
                  <a:srgbClr val="000000">
                    <a:alpha val="43137"/>
                  </a:srgbClr>
                </a:outerShdw>
              </a:effectLst>
            </a:endParaRPr>
          </a:p>
        </p:txBody>
      </p:sp>
      <p:sp>
        <p:nvSpPr>
          <p:cNvPr id="7" name="Espace réservé du numéro de diapositive 3"/>
          <p:cNvSpPr>
            <a:spLocks noGrp="1"/>
          </p:cNvSpPr>
          <p:nvPr>
            <p:ph type="sldNum" sz="quarter" idx="12"/>
          </p:nvPr>
        </p:nvSpPr>
        <p:spPr>
          <a:xfrm>
            <a:off x="10599292" y="8936856"/>
            <a:ext cx="4168321" cy="646956"/>
          </a:xfrm>
        </p:spPr>
        <p:txBody>
          <a:bodyPr/>
          <a:lstStyle/>
          <a:p>
            <a:pPr>
              <a:defRPr/>
            </a:pPr>
            <a:fld id="{11B42A35-9F32-4884-A248-B9C0F9AF4A1F}" type="slidenum">
              <a:rPr lang="fr-FR" smtClean="0"/>
              <a:pPr>
                <a:defRPr/>
              </a:pPr>
              <a:t>1</a:t>
            </a:fld>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2060536" y="1543023"/>
            <a:ext cx="10930014" cy="7975511"/>
          </a:xfrm>
          <a:prstGeom prst="rect">
            <a:avLst/>
          </a:prstGeom>
          <a:noFill/>
          <a:ln>
            <a:noFill/>
            <a:headEnd/>
            <a:tailEnd/>
          </a:ln>
        </p:spPr>
        <p:style>
          <a:lnRef idx="1">
            <a:schemeClr val="accent5"/>
          </a:lnRef>
          <a:fillRef idx="2">
            <a:schemeClr val="accent5"/>
          </a:fillRef>
          <a:effectRef idx="1">
            <a:schemeClr val="accent5"/>
          </a:effectRef>
          <a:fontRef idx="minor">
            <a:schemeClr val="dk1"/>
          </a:fontRef>
        </p:style>
        <p:txBody>
          <a:bodyPr wrap="square" lIns="291589" tIns="291589" rIns="291589" bIns="291589">
            <a:spAutoFit/>
          </a:bodyPr>
          <a:lstStyle/>
          <a:p>
            <a:pPr marL="72000" algn="just"/>
            <a:endParaRPr lang="fr-FR" sz="3000" b="1" dirty="0" smtClean="0">
              <a:latin typeface="Palatino Linotype" pitchFamily="18" charset="0"/>
            </a:endParaRPr>
          </a:p>
          <a:p>
            <a:pPr marL="72000" algn="just"/>
            <a:r>
              <a:rPr lang="fr-FR" sz="3000" b="1" dirty="0" smtClean="0">
                <a:latin typeface="Palatino Linotype" pitchFamily="18" charset="0"/>
              </a:rPr>
              <a:t>	</a:t>
            </a:r>
            <a:r>
              <a:rPr lang="fr-FR" sz="2800" b="1" dirty="0" smtClean="0">
                <a:latin typeface="Palatino Linotype" pitchFamily="18" charset="0"/>
              </a:rPr>
              <a:t>1/ </a:t>
            </a:r>
            <a:r>
              <a:rPr lang="fr-FR" sz="2800" b="1" u="sng" dirty="0" smtClean="0">
                <a:latin typeface="Palatino Linotype" pitchFamily="18" charset="0"/>
              </a:rPr>
              <a:t>Première phase</a:t>
            </a:r>
            <a:r>
              <a:rPr lang="fr-FR" sz="2800" b="1" dirty="0" smtClean="0">
                <a:latin typeface="Palatino Linotype" pitchFamily="18" charset="0"/>
              </a:rPr>
              <a:t>:</a:t>
            </a:r>
          </a:p>
          <a:p>
            <a:pPr marL="72000"/>
            <a:r>
              <a:rPr lang="fr-FR" sz="2800" b="1" dirty="0" smtClean="0">
                <a:latin typeface="Palatino Linotype" pitchFamily="18" charset="0"/>
              </a:rPr>
              <a:t>-Proposition de classement par le biais d’une demande à adresser à la commission de Wilaya.</a:t>
            </a:r>
          </a:p>
          <a:p>
            <a:pPr marL="72000" algn="just">
              <a:buFontTx/>
              <a:buChar char="-"/>
            </a:pPr>
            <a:r>
              <a:rPr lang="fr-FR" sz="2800" b="1" dirty="0" smtClean="0">
                <a:latin typeface="Palatino Linotype" pitchFamily="18" charset="0"/>
              </a:rPr>
              <a:t>Délibération et acceptation de la demande par la commission sur l’opportunité du classement.</a:t>
            </a:r>
          </a:p>
          <a:p>
            <a:pPr marL="72000" algn="just"/>
            <a:r>
              <a:rPr lang="fr-FR" sz="2800" b="1" dirty="0" smtClean="0">
                <a:latin typeface="Palatino Linotype" pitchFamily="18" charset="0"/>
              </a:rPr>
              <a:t>	 2/ </a:t>
            </a:r>
            <a:r>
              <a:rPr lang="fr-FR" sz="2800" b="1" u="sng" dirty="0" smtClean="0">
                <a:latin typeface="Palatino Linotype" pitchFamily="18" charset="0"/>
              </a:rPr>
              <a:t>Deuxième phase</a:t>
            </a:r>
            <a:r>
              <a:rPr lang="fr-FR" sz="2800" b="1" dirty="0" smtClean="0">
                <a:latin typeface="Palatino Linotype" pitchFamily="18" charset="0"/>
              </a:rPr>
              <a:t>:</a:t>
            </a:r>
          </a:p>
          <a:p>
            <a:pPr marL="98425" indent="-26988" algn="just"/>
            <a:r>
              <a:rPr lang="fr-FR" sz="2800" b="1" dirty="0" smtClean="0">
                <a:latin typeface="Palatino Linotype" pitchFamily="18" charset="0"/>
              </a:rPr>
              <a:t>-Dépôt de l’étude de classement élaborée par un bureau d’études ou un centre de recherche activant dans le domaine de l’environnement, de la biodiversité et de l’écologie en trois exemplaires auprès de la commission (secrétariat de la commission).</a:t>
            </a:r>
          </a:p>
          <a:p>
            <a:pPr marL="98425" indent="-26988" algn="just"/>
            <a:r>
              <a:rPr lang="fr-FR" sz="2800" b="1" dirty="0" smtClean="0">
                <a:latin typeface="Palatino Linotype" pitchFamily="18" charset="0"/>
              </a:rPr>
              <a:t>	- Examen de l’étude par la commission.</a:t>
            </a:r>
          </a:p>
          <a:p>
            <a:pPr marL="98425" indent="-26988" algn="just"/>
            <a:r>
              <a:rPr lang="fr-FR" sz="2800" b="1" dirty="0" smtClean="0">
                <a:latin typeface="Palatino Linotype" pitchFamily="18" charset="0"/>
              </a:rPr>
              <a:t>	- Approbation de l’étude.</a:t>
            </a:r>
          </a:p>
          <a:p>
            <a:pPr marL="26988" indent="-26988" algn="just">
              <a:tabLst>
                <a:tab pos="188913" algn="l"/>
              </a:tabLst>
            </a:pPr>
            <a:r>
              <a:rPr lang="fr-FR" sz="2800" b="1" dirty="0" smtClean="0">
                <a:latin typeface="Palatino Linotype" pitchFamily="18" charset="0"/>
              </a:rPr>
              <a:t>	- Transmission du procès-verbal de l’étude à la commission nationale  pour  validation.</a:t>
            </a:r>
          </a:p>
          <a:p>
            <a:pPr marL="72000"/>
            <a:endParaRPr lang="fr-FR" sz="2800" b="1" dirty="0" smtClean="0">
              <a:latin typeface="Palatino Linotype" pitchFamily="18" charset="0"/>
            </a:endParaRPr>
          </a:p>
        </p:txBody>
      </p:sp>
      <p:sp>
        <p:nvSpPr>
          <p:cNvPr id="4" name="Titre 1"/>
          <p:cNvSpPr txBox="1">
            <a:spLocks/>
          </p:cNvSpPr>
          <p:nvPr/>
        </p:nvSpPr>
        <p:spPr>
          <a:xfrm>
            <a:off x="3060668" y="1614461"/>
            <a:ext cx="9001188" cy="761078"/>
          </a:xfrm>
          <a:prstGeom prst="rect">
            <a:avLst/>
          </a:prstGeom>
          <a:noFill/>
          <a:ln>
            <a:noFill/>
          </a:ln>
        </p:spPr>
        <p:style>
          <a:lnRef idx="0">
            <a:schemeClr val="dk1"/>
          </a:lnRef>
          <a:fillRef idx="3">
            <a:schemeClr val="dk1"/>
          </a:fillRef>
          <a:effectRef idx="3">
            <a:schemeClr val="dk1"/>
          </a:effectRef>
          <a:fontRef idx="minor">
            <a:schemeClr val="lt1"/>
          </a:fontRef>
        </p:style>
        <p:txBody>
          <a:bodyPr vert="horz" lIns="148087" tIns="74044" rIns="148087" bIns="74044" rtlCol="0" anchor="b">
            <a:noAutofit/>
          </a:bodyPr>
          <a:lstStyle/>
          <a:p>
            <a:pPr algn="ctr" defTabSz="1480872">
              <a:spcBef>
                <a:spcPct val="0"/>
              </a:spcBef>
              <a:defRPr/>
            </a:pPr>
            <a:r>
              <a:rPr lang="fr-FR" sz="3200" b="1" dirty="0" smtClean="0">
                <a:solidFill>
                  <a:schemeClr val="tx1"/>
                </a:solidFill>
                <a:effectLst>
                  <a:outerShdw blurRad="38100" dist="38100" dir="2700000" algn="tl">
                    <a:srgbClr val="000000">
                      <a:alpha val="43137"/>
                    </a:srgbClr>
                  </a:outerShdw>
                </a:effectLst>
                <a:latin typeface="Palatino Linotype" pitchFamily="18" charset="0"/>
                <a:ea typeface="+mj-ea"/>
                <a:cs typeface="+mj-cs"/>
              </a:rPr>
              <a:t>PROCÉDURE DE CLASSEMENT.</a:t>
            </a:r>
          </a:p>
        </p:txBody>
      </p:sp>
      <p:sp>
        <p:nvSpPr>
          <p:cNvPr id="6" name="Espace réservé du numéro de diapositive 5"/>
          <p:cNvSpPr>
            <a:spLocks noGrp="1"/>
          </p:cNvSpPr>
          <p:nvPr>
            <p:ph type="sldNum" sz="quarter" idx="12"/>
          </p:nvPr>
        </p:nvSpPr>
        <p:spPr/>
        <p:txBody>
          <a:bodyPr/>
          <a:lstStyle/>
          <a:p>
            <a:fld id="{51BA8911-D390-4A3C-901F-676D1C3709EC}" type="slidenum">
              <a:rPr lang="fr-FR" smtClean="0">
                <a:solidFill>
                  <a:schemeClr val="tx1"/>
                </a:solidFill>
              </a:rPr>
              <a:pPr/>
              <a:t>10</a:t>
            </a:fld>
            <a:endParaRPr lang="fr-FR">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
          <p:cNvSpPr>
            <a:spLocks noChangeArrowheads="1"/>
          </p:cNvSpPr>
          <p:nvPr/>
        </p:nvSpPr>
        <p:spPr bwMode="auto">
          <a:xfrm>
            <a:off x="2060536" y="2614593"/>
            <a:ext cx="11287204" cy="6436628"/>
          </a:xfrm>
          <a:prstGeom prst="rect">
            <a:avLst/>
          </a:prstGeom>
          <a:noFill/>
          <a:ln>
            <a:noFill/>
            <a:headEnd/>
            <a:tailEnd/>
          </a:ln>
        </p:spPr>
        <p:style>
          <a:lnRef idx="1">
            <a:schemeClr val="accent5"/>
          </a:lnRef>
          <a:fillRef idx="2">
            <a:schemeClr val="accent5"/>
          </a:fillRef>
          <a:effectRef idx="1">
            <a:schemeClr val="accent5"/>
          </a:effectRef>
          <a:fontRef idx="minor">
            <a:schemeClr val="dk1"/>
          </a:fontRef>
        </p:style>
        <p:txBody>
          <a:bodyPr wrap="square" lIns="291589" tIns="291589" rIns="291589" bIns="291589">
            <a:spAutoFit/>
          </a:bodyPr>
          <a:lstStyle/>
          <a:p>
            <a:pPr marL="72000" algn="just"/>
            <a:r>
              <a:rPr lang="fr-FR" sz="3200" b="1" u="sng" dirty="0" smtClean="0">
                <a:latin typeface="Palatino Linotype" pitchFamily="18" charset="0"/>
              </a:rPr>
              <a:t>Le classement de l’aire protégée sera prononcé par</a:t>
            </a:r>
            <a:r>
              <a:rPr lang="fr-FR" sz="3200" b="1" dirty="0" smtClean="0">
                <a:latin typeface="Palatino Linotype" pitchFamily="18" charset="0"/>
              </a:rPr>
              <a:t>:</a:t>
            </a:r>
          </a:p>
          <a:p>
            <a:pPr marL="71438" indent="26988" algn="just">
              <a:buFontTx/>
              <a:buChar char="-"/>
            </a:pPr>
            <a:r>
              <a:rPr lang="fr-FR" sz="3200" b="1" dirty="0" smtClean="0">
                <a:latin typeface="Palatino Linotype" pitchFamily="18" charset="0"/>
              </a:rPr>
              <a:t>Loi pour les réserves naturelles intégrales.</a:t>
            </a:r>
          </a:p>
          <a:p>
            <a:pPr marL="71438" indent="26988" algn="just">
              <a:buFontTx/>
              <a:buChar char="-"/>
            </a:pPr>
            <a:r>
              <a:rPr lang="fr-FR" sz="3200" b="1" dirty="0" smtClean="0">
                <a:latin typeface="Palatino Linotype" pitchFamily="18" charset="0"/>
              </a:rPr>
              <a:t> Décret pour les autres aires protégées.</a:t>
            </a:r>
          </a:p>
          <a:p>
            <a:pPr marL="71438" indent="26988" algn="just"/>
            <a:r>
              <a:rPr lang="fr-FR" sz="3200" b="1" dirty="0" smtClean="0">
                <a:latin typeface="Palatino Linotype" pitchFamily="18" charset="0"/>
              </a:rPr>
              <a:t>-Arrêté conjoint des Ministres de l’Intérieur et des Collectivités Locales et de l’Environnement pour les aires protégées s’étendant sur deux ou plusieurs wilayas. </a:t>
            </a:r>
          </a:p>
          <a:p>
            <a:pPr marL="71438" indent="26988" algn="just"/>
            <a:r>
              <a:rPr lang="fr-FR" sz="3200" b="1" dirty="0" smtClean="0">
                <a:latin typeface="Palatino Linotype" pitchFamily="18" charset="0"/>
              </a:rPr>
              <a:t>- Arrêté du wali pour les aires protégées qui s’étend sur deux ou plusieurs communes.</a:t>
            </a:r>
          </a:p>
          <a:p>
            <a:pPr marL="71438" indent="26988" algn="just"/>
            <a:r>
              <a:rPr lang="fr-FR" sz="3200" b="1" dirty="0" smtClean="0">
                <a:latin typeface="Palatino Linotype" pitchFamily="18" charset="0"/>
              </a:rPr>
              <a:t>-Arrêté du président de l’assemblé populaire communale pour les aires protégées situées dans le territoire de la commune concernés.</a:t>
            </a:r>
          </a:p>
          <a:p>
            <a:pPr marL="71438" indent="26988" algn="just"/>
            <a:r>
              <a:rPr lang="fr-FR" sz="2800" b="1" dirty="0" smtClean="0">
                <a:latin typeface="Palatino Linotype" pitchFamily="18" charset="0"/>
              </a:rPr>
              <a:t>	</a:t>
            </a:r>
          </a:p>
        </p:txBody>
      </p:sp>
      <p:sp>
        <p:nvSpPr>
          <p:cNvPr id="3" name="Titre 1"/>
          <p:cNvSpPr txBox="1">
            <a:spLocks/>
          </p:cNvSpPr>
          <p:nvPr/>
        </p:nvSpPr>
        <p:spPr>
          <a:xfrm>
            <a:off x="1703346" y="1685899"/>
            <a:ext cx="10787138" cy="761078"/>
          </a:xfrm>
          <a:prstGeom prst="rect">
            <a:avLst/>
          </a:prstGeom>
          <a:noFill/>
          <a:ln>
            <a:noFill/>
          </a:ln>
        </p:spPr>
        <p:style>
          <a:lnRef idx="0">
            <a:schemeClr val="dk1"/>
          </a:lnRef>
          <a:fillRef idx="3">
            <a:schemeClr val="dk1"/>
          </a:fillRef>
          <a:effectRef idx="3">
            <a:schemeClr val="dk1"/>
          </a:effectRef>
          <a:fontRef idx="minor">
            <a:schemeClr val="lt1"/>
          </a:fontRef>
        </p:style>
        <p:txBody>
          <a:bodyPr vert="horz" lIns="148087" tIns="74044" rIns="148087" bIns="74044" rtlCol="0" anchor="ctr">
            <a:noAutofit/>
          </a:bodyPr>
          <a:lstStyle/>
          <a:p>
            <a:pPr algn="ctr" defTabSz="1480872">
              <a:spcBef>
                <a:spcPct val="0"/>
              </a:spcBef>
              <a:defRPr/>
            </a:pPr>
            <a:r>
              <a:rPr lang="fr-FR" sz="3600" b="1" dirty="0" smtClean="0">
                <a:solidFill>
                  <a:schemeClr val="tx1"/>
                </a:solidFill>
                <a:effectLst>
                  <a:outerShdw blurRad="38100" dist="38100" dir="2700000" algn="tl">
                    <a:srgbClr val="000000">
                      <a:alpha val="43137"/>
                    </a:srgbClr>
                  </a:outerShdw>
                </a:effectLst>
                <a:latin typeface="Palatino Linotype" pitchFamily="18" charset="0"/>
                <a:ea typeface="+mj-ea"/>
                <a:cs typeface="+mj-cs"/>
              </a:rPr>
              <a:t>CLASSEMENT DES AIRES PROTÉGÉES.</a:t>
            </a:r>
          </a:p>
        </p:txBody>
      </p:sp>
      <p:sp>
        <p:nvSpPr>
          <p:cNvPr id="5" name="Espace réservé du numéro de diapositive 4"/>
          <p:cNvSpPr>
            <a:spLocks noGrp="1"/>
          </p:cNvSpPr>
          <p:nvPr>
            <p:ph type="sldNum" sz="quarter" idx="12"/>
          </p:nvPr>
        </p:nvSpPr>
        <p:spPr/>
        <p:txBody>
          <a:bodyPr/>
          <a:lstStyle/>
          <a:p>
            <a:fld id="{51BA8911-D390-4A3C-901F-676D1C3709EC}" type="slidenum">
              <a:rPr lang="fr-FR" smtClean="0">
                <a:solidFill>
                  <a:schemeClr val="tx1"/>
                </a:solidFill>
              </a:rPr>
              <a:pPr/>
              <a:t>11</a:t>
            </a:fld>
            <a:endParaRPr lang="fr-FR">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
          <p:cNvSpPr>
            <a:spLocks noChangeArrowheads="1"/>
          </p:cNvSpPr>
          <p:nvPr/>
        </p:nvSpPr>
        <p:spPr bwMode="auto">
          <a:xfrm>
            <a:off x="2560602" y="2858125"/>
            <a:ext cx="10001320" cy="6929070"/>
          </a:xfrm>
          <a:prstGeom prst="rect">
            <a:avLst/>
          </a:prstGeom>
          <a:noFill/>
          <a:ln>
            <a:noFill/>
            <a:headEnd/>
            <a:tailEnd/>
          </a:ln>
        </p:spPr>
        <p:style>
          <a:lnRef idx="1">
            <a:schemeClr val="accent5"/>
          </a:lnRef>
          <a:fillRef idx="2">
            <a:schemeClr val="accent5"/>
          </a:fillRef>
          <a:effectRef idx="1">
            <a:schemeClr val="accent5"/>
          </a:effectRef>
          <a:fontRef idx="minor">
            <a:schemeClr val="dk1"/>
          </a:fontRef>
        </p:style>
        <p:txBody>
          <a:bodyPr wrap="square" lIns="291589" tIns="291589" rIns="291589" bIns="291589">
            <a:spAutoFit/>
          </a:bodyPr>
          <a:lstStyle/>
          <a:p>
            <a:pPr marL="72000" algn="just"/>
            <a:r>
              <a:rPr lang="fr-FR" sz="3200" b="1" dirty="0" smtClean="0">
                <a:latin typeface="Palatino Linotype" pitchFamily="18" charset="0"/>
              </a:rPr>
              <a:t>La gestion des aires protégées relève d’un établissement créé à l’initiative de l’autorité ayant procédé au classement de l’aire protégée concernée. </a:t>
            </a:r>
          </a:p>
          <a:p>
            <a:pPr marL="72000" algn="just"/>
            <a:endParaRPr lang="fr-FR" sz="3200" b="1" dirty="0" smtClean="0">
              <a:latin typeface="Palatino Linotype" pitchFamily="18" charset="0"/>
            </a:endParaRPr>
          </a:p>
          <a:p>
            <a:pPr marL="72000" algn="just"/>
            <a:r>
              <a:rPr lang="fr-FR" sz="3200" b="1" dirty="0" smtClean="0">
                <a:latin typeface="Palatino Linotype" pitchFamily="18" charset="0"/>
              </a:rPr>
              <a:t>Dès son classement, l’aire protégée concernée doit faire l’objet d’un </a:t>
            </a:r>
            <a:r>
              <a:rPr lang="fr-FR" sz="3200" b="1" u="sng" dirty="0" smtClean="0">
                <a:latin typeface="Palatino Linotype" pitchFamily="18" charset="0"/>
              </a:rPr>
              <a:t>schéma directeur </a:t>
            </a:r>
            <a:r>
              <a:rPr lang="fr-FR" sz="3200" b="1" dirty="0" smtClean="0">
                <a:latin typeface="Palatino Linotype" pitchFamily="18" charset="0"/>
              </a:rPr>
              <a:t>qui fixe les </a:t>
            </a:r>
            <a:r>
              <a:rPr lang="fr-FR" sz="3200" b="1" u="sng" dirty="0" smtClean="0">
                <a:latin typeface="Palatino Linotype" pitchFamily="18" charset="0"/>
              </a:rPr>
              <a:t>orientations et les objectifs à atteindre</a:t>
            </a:r>
            <a:r>
              <a:rPr lang="fr-FR" sz="3200" b="1" dirty="0" smtClean="0">
                <a:latin typeface="Palatino Linotype" pitchFamily="18" charset="0"/>
              </a:rPr>
              <a:t> et d’un </a:t>
            </a:r>
            <a:r>
              <a:rPr lang="fr-FR" sz="3200" b="1" u="sng" dirty="0" smtClean="0">
                <a:latin typeface="Palatino Linotype" pitchFamily="18" charset="0"/>
              </a:rPr>
              <a:t>plan de gestion qui définit les orientations de protection, de mise en valeur et de développement durable de l’aire protégée et détermine les moyens requis pour sa mise en œuvre.</a:t>
            </a:r>
          </a:p>
          <a:p>
            <a:pPr marL="72000" algn="just"/>
            <a:endParaRPr lang="fr-FR" sz="2800" b="1" dirty="0" smtClean="0">
              <a:latin typeface="Palatino Linotype" pitchFamily="18" charset="0"/>
            </a:endParaRPr>
          </a:p>
        </p:txBody>
      </p:sp>
      <p:sp>
        <p:nvSpPr>
          <p:cNvPr id="3" name="Titre 1"/>
          <p:cNvSpPr txBox="1">
            <a:spLocks/>
          </p:cNvSpPr>
          <p:nvPr/>
        </p:nvSpPr>
        <p:spPr>
          <a:xfrm>
            <a:off x="2560602" y="2185965"/>
            <a:ext cx="10001319" cy="761078"/>
          </a:xfrm>
          <a:prstGeom prst="rect">
            <a:avLst/>
          </a:prstGeom>
          <a:noFill/>
          <a:ln>
            <a:noFill/>
          </a:ln>
        </p:spPr>
        <p:style>
          <a:lnRef idx="0">
            <a:schemeClr val="dk1"/>
          </a:lnRef>
          <a:fillRef idx="3">
            <a:schemeClr val="dk1"/>
          </a:fillRef>
          <a:effectRef idx="3">
            <a:schemeClr val="dk1"/>
          </a:effectRef>
          <a:fontRef idx="minor">
            <a:schemeClr val="lt1"/>
          </a:fontRef>
        </p:style>
        <p:txBody>
          <a:bodyPr vert="horz" lIns="148087" tIns="74044" rIns="148087" bIns="74044" rtlCol="0" anchor="ctr">
            <a:noAutofit/>
          </a:bodyPr>
          <a:lstStyle/>
          <a:p>
            <a:pPr algn="ctr" defTabSz="1480872">
              <a:spcBef>
                <a:spcPct val="0"/>
              </a:spcBef>
              <a:defRPr/>
            </a:pPr>
            <a:r>
              <a:rPr lang="fr-FR" sz="3600" b="1" dirty="0" smtClean="0">
                <a:solidFill>
                  <a:schemeClr val="tx1"/>
                </a:solidFill>
                <a:effectLst>
                  <a:outerShdw blurRad="38100" dist="38100" dir="2700000" algn="tl">
                    <a:srgbClr val="000000">
                      <a:alpha val="43137"/>
                    </a:srgbClr>
                  </a:outerShdw>
                </a:effectLst>
                <a:latin typeface="Palatino Linotype" pitchFamily="18" charset="0"/>
                <a:ea typeface="+mj-ea"/>
                <a:cs typeface="+mj-cs"/>
              </a:rPr>
              <a:t>GESTION DES AIRES PROTÉGÉES.</a:t>
            </a:r>
          </a:p>
        </p:txBody>
      </p:sp>
      <p:sp>
        <p:nvSpPr>
          <p:cNvPr id="5" name="Espace réservé du numéro de diapositive 4"/>
          <p:cNvSpPr>
            <a:spLocks noGrp="1"/>
          </p:cNvSpPr>
          <p:nvPr>
            <p:ph type="sldNum" sz="quarter" idx="12"/>
          </p:nvPr>
        </p:nvSpPr>
        <p:spPr/>
        <p:txBody>
          <a:bodyPr/>
          <a:lstStyle/>
          <a:p>
            <a:fld id="{51BA8911-D390-4A3C-901F-676D1C3709EC}" type="slidenum">
              <a:rPr lang="fr-FR" smtClean="0">
                <a:solidFill>
                  <a:schemeClr val="tx1"/>
                </a:solidFill>
              </a:rPr>
              <a:pPr/>
              <a:t>12</a:t>
            </a:fld>
            <a:endParaRPr lang="fr-FR">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
          <p:cNvSpPr>
            <a:spLocks noChangeArrowheads="1"/>
          </p:cNvSpPr>
          <p:nvPr/>
        </p:nvSpPr>
        <p:spPr bwMode="auto">
          <a:xfrm>
            <a:off x="2917792" y="3503326"/>
            <a:ext cx="10144196" cy="5451743"/>
          </a:xfrm>
          <a:prstGeom prst="rect">
            <a:avLst/>
          </a:prstGeom>
          <a:noFill/>
          <a:ln>
            <a:noFill/>
            <a:headEnd/>
            <a:tailEnd/>
          </a:ln>
        </p:spPr>
        <p:style>
          <a:lnRef idx="1">
            <a:schemeClr val="accent5"/>
          </a:lnRef>
          <a:fillRef idx="2">
            <a:schemeClr val="accent5"/>
          </a:fillRef>
          <a:effectRef idx="1">
            <a:schemeClr val="accent5"/>
          </a:effectRef>
          <a:fontRef idx="minor">
            <a:schemeClr val="dk1"/>
          </a:fontRef>
        </p:style>
        <p:txBody>
          <a:bodyPr wrap="square" lIns="291589" tIns="291589" rIns="291589" bIns="291589">
            <a:spAutoFit/>
          </a:bodyPr>
          <a:lstStyle/>
          <a:p>
            <a:pPr marL="72000">
              <a:buFontTx/>
              <a:buChar char="-"/>
            </a:pPr>
            <a:r>
              <a:rPr lang="fr-FR" sz="2800" b="1" dirty="0" smtClean="0">
                <a:latin typeface="Palatino Linotype" pitchFamily="18" charset="0"/>
              </a:rPr>
              <a:t> </a:t>
            </a:r>
            <a:r>
              <a:rPr lang="fr-FR" sz="3200" b="1" dirty="0" smtClean="0">
                <a:latin typeface="Palatino Linotype" pitchFamily="18" charset="0"/>
              </a:rPr>
              <a:t>Les caractéristiques et évaluation du patrimoine.</a:t>
            </a:r>
          </a:p>
          <a:p>
            <a:pPr marL="72000">
              <a:buFontTx/>
              <a:buChar char="-"/>
            </a:pPr>
            <a:r>
              <a:rPr lang="fr-FR" sz="3200" b="1" dirty="0" smtClean="0">
                <a:latin typeface="Palatino Linotype" pitchFamily="18" charset="0"/>
              </a:rPr>
              <a:t> La définition des objectifs stratégiques et   	opérationnels.</a:t>
            </a:r>
          </a:p>
          <a:p>
            <a:pPr marL="72000">
              <a:buFontTx/>
              <a:buChar char="-"/>
            </a:pPr>
            <a:r>
              <a:rPr lang="fr-FR" sz="3200" b="1" dirty="0" smtClean="0">
                <a:latin typeface="Palatino Linotype" pitchFamily="18" charset="0"/>
              </a:rPr>
              <a:t> Les moyens de protection et de gestion à mettre 	en œuvre.</a:t>
            </a:r>
          </a:p>
          <a:p>
            <a:pPr marL="72000">
              <a:buFontTx/>
              <a:buChar char="-"/>
            </a:pPr>
            <a:r>
              <a:rPr lang="fr-FR" sz="3200" b="1" dirty="0" smtClean="0">
                <a:latin typeface="Palatino Linotype" pitchFamily="18" charset="0"/>
              </a:rPr>
              <a:t> Le programme d’intervention à court et moyen 	terme.</a:t>
            </a:r>
          </a:p>
          <a:p>
            <a:pPr marL="72000">
              <a:buFontTx/>
              <a:buChar char="-"/>
            </a:pPr>
            <a:r>
              <a:rPr lang="fr-FR" sz="3200" b="1" dirty="0" smtClean="0">
                <a:latin typeface="Palatino Linotype" pitchFamily="18" charset="0"/>
              </a:rPr>
              <a:t> Le programme de recherche.</a:t>
            </a:r>
          </a:p>
          <a:p>
            <a:pPr marL="72000">
              <a:buFontTx/>
              <a:buChar char="-"/>
            </a:pPr>
            <a:r>
              <a:rPr lang="fr-FR" sz="3200" b="1" dirty="0" smtClean="0">
                <a:latin typeface="Palatino Linotype" pitchFamily="18" charset="0"/>
              </a:rPr>
              <a:t> Les mesures de protection de l’aire protégée. </a:t>
            </a:r>
          </a:p>
          <a:p>
            <a:pPr marL="72000"/>
            <a:endParaRPr lang="fr-FR" sz="2800" b="1" dirty="0" smtClean="0">
              <a:latin typeface="Palatino Linotype" pitchFamily="18" charset="0"/>
            </a:endParaRPr>
          </a:p>
        </p:txBody>
      </p:sp>
      <p:sp>
        <p:nvSpPr>
          <p:cNvPr id="3" name="Titre 1"/>
          <p:cNvSpPr txBox="1">
            <a:spLocks/>
          </p:cNvSpPr>
          <p:nvPr/>
        </p:nvSpPr>
        <p:spPr>
          <a:xfrm>
            <a:off x="1774784" y="1971651"/>
            <a:ext cx="12001584" cy="928694"/>
          </a:xfrm>
          <a:prstGeom prst="rect">
            <a:avLst/>
          </a:prstGeom>
          <a:noFill/>
          <a:ln>
            <a:noFill/>
          </a:ln>
        </p:spPr>
        <p:style>
          <a:lnRef idx="0">
            <a:schemeClr val="dk1"/>
          </a:lnRef>
          <a:fillRef idx="3">
            <a:schemeClr val="dk1"/>
          </a:fillRef>
          <a:effectRef idx="3">
            <a:schemeClr val="dk1"/>
          </a:effectRef>
          <a:fontRef idx="minor">
            <a:schemeClr val="lt1"/>
          </a:fontRef>
        </p:style>
        <p:txBody>
          <a:bodyPr vert="horz" lIns="148087" tIns="74044" rIns="148087" bIns="74044" rtlCol="0" anchor="ctr">
            <a:noAutofit/>
          </a:bodyPr>
          <a:lstStyle/>
          <a:p>
            <a:pPr algn="ctr" defTabSz="1480872">
              <a:spcBef>
                <a:spcPct val="0"/>
              </a:spcBef>
              <a:defRPr/>
            </a:pPr>
            <a:r>
              <a:rPr lang="fr-FR" sz="3600" b="1" dirty="0" smtClean="0">
                <a:solidFill>
                  <a:schemeClr val="tx1"/>
                </a:solidFill>
                <a:effectLst>
                  <a:outerShdw blurRad="38100" dist="38100" dir="2700000" algn="tl">
                    <a:srgbClr val="000000">
                      <a:alpha val="43137"/>
                    </a:srgbClr>
                  </a:outerShdw>
                </a:effectLst>
                <a:latin typeface="Palatino Linotype" pitchFamily="18" charset="0"/>
                <a:ea typeface="+mj-ea"/>
                <a:cs typeface="+mj-cs"/>
              </a:rPr>
              <a:t>LE PLAN DE GESTION DES AIRES PROTEGÉES PRÉCISE LES ÉLÉMENTS SUIVANTS:</a:t>
            </a:r>
          </a:p>
        </p:txBody>
      </p:sp>
      <p:sp>
        <p:nvSpPr>
          <p:cNvPr id="5" name="Espace réservé du numéro de diapositive 4"/>
          <p:cNvSpPr>
            <a:spLocks noGrp="1"/>
          </p:cNvSpPr>
          <p:nvPr>
            <p:ph type="sldNum" sz="quarter" idx="12"/>
          </p:nvPr>
        </p:nvSpPr>
        <p:spPr/>
        <p:txBody>
          <a:bodyPr/>
          <a:lstStyle/>
          <a:p>
            <a:fld id="{51BA8911-D390-4A3C-901F-676D1C3709EC}" type="slidenum">
              <a:rPr lang="fr-FR" b="1" smtClean="0">
                <a:solidFill>
                  <a:schemeClr val="tx1"/>
                </a:solidFill>
              </a:rPr>
              <a:pPr/>
              <a:t>13</a:t>
            </a:fld>
            <a:endParaRPr lang="fr-FR" b="1"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51BA8911-D390-4A3C-901F-676D1C3709EC}" type="slidenum">
              <a:rPr lang="fr-FR" smtClean="0"/>
              <a:pPr/>
              <a:t>14</a:t>
            </a:fld>
            <a:endParaRPr lang="fr-FR"/>
          </a:p>
        </p:txBody>
      </p:sp>
      <p:sp>
        <p:nvSpPr>
          <p:cNvPr id="3" name="ZoneTexte 2"/>
          <p:cNvSpPr txBox="1"/>
          <p:nvPr/>
        </p:nvSpPr>
        <p:spPr>
          <a:xfrm>
            <a:off x="1274718" y="2328841"/>
            <a:ext cx="12787402" cy="5429288"/>
          </a:xfrm>
          <a:prstGeom prst="rect">
            <a:avLst/>
          </a:prstGeom>
          <a:noFill/>
        </p:spPr>
        <p:txBody>
          <a:bodyPr wrap="square" rtlCol="0">
            <a:prstTxWarp prst="textTriangleInverted">
              <a:avLst/>
            </a:prstTxWarp>
            <a:spAutoFit/>
          </a:bodyPr>
          <a:lstStyle/>
          <a:p>
            <a:pPr algn="ctr"/>
            <a:r>
              <a:rPr lang="fr-FR" sz="8800" b="1" i="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Palatino Linotype" pitchFamily="18" charset="0"/>
              </a:rPr>
              <a:t>MERCI POUR VOTRE ATTENTION </a:t>
            </a:r>
            <a:endParaRPr lang="fr-FR" sz="8800" b="1" i="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Palatino Linotype"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
          <p:cNvSpPr>
            <a:spLocks noChangeArrowheads="1"/>
          </p:cNvSpPr>
          <p:nvPr/>
        </p:nvSpPr>
        <p:spPr bwMode="auto">
          <a:xfrm>
            <a:off x="3489296" y="3257535"/>
            <a:ext cx="8715436" cy="4959300"/>
          </a:xfrm>
          <a:prstGeom prst="rect">
            <a:avLst/>
          </a:prstGeom>
          <a:noFill/>
          <a:ln>
            <a:noFill/>
            <a:headEnd/>
            <a:tailEnd/>
          </a:ln>
        </p:spPr>
        <p:style>
          <a:lnRef idx="1">
            <a:schemeClr val="accent5"/>
          </a:lnRef>
          <a:fillRef idx="2">
            <a:schemeClr val="accent5"/>
          </a:fillRef>
          <a:effectRef idx="1">
            <a:schemeClr val="accent5"/>
          </a:effectRef>
          <a:fontRef idx="minor">
            <a:schemeClr val="dk1"/>
          </a:fontRef>
        </p:style>
        <p:txBody>
          <a:bodyPr wrap="square" lIns="291589" tIns="291589" rIns="291589" bIns="291589">
            <a:spAutoFit/>
          </a:bodyPr>
          <a:lstStyle/>
          <a:p>
            <a:pPr marL="180000" algn="ctr"/>
            <a:r>
              <a:rPr lang="fr-FR" sz="3600" b="1" cap="all" dirty="0" smtClean="0">
                <a:ln>
                  <a:solidFill>
                    <a:schemeClr val="tx1"/>
                  </a:solidFill>
                </a:ln>
                <a:solidFill>
                  <a:schemeClr val="tx1"/>
                </a:solidFill>
                <a:effectLst>
                  <a:outerShdw blurRad="38100" dist="38100" dir="2700000" algn="tl">
                    <a:srgbClr val="000000">
                      <a:alpha val="43137"/>
                    </a:srgbClr>
                  </a:outerShdw>
                </a:effectLst>
                <a:latin typeface="Palatino Linotype" pitchFamily="18" charset="0"/>
              </a:rPr>
              <a:t>Introduction :</a:t>
            </a:r>
          </a:p>
          <a:p>
            <a:pPr marL="180000" algn="ctr"/>
            <a:endParaRPr lang="fr-FR" sz="4400" b="1" dirty="0" smtClean="0">
              <a:solidFill>
                <a:schemeClr val="tx1"/>
              </a:solidFill>
              <a:effectLst>
                <a:outerShdw blurRad="38100" dist="38100" dir="2700000" algn="tl">
                  <a:srgbClr val="000000">
                    <a:alpha val="43137"/>
                  </a:srgbClr>
                </a:outerShdw>
              </a:effectLst>
              <a:latin typeface="Palatino Linotype" pitchFamily="18" charset="0"/>
              <a:ea typeface="+mj-ea"/>
              <a:cs typeface="+mj-cs"/>
            </a:endParaRPr>
          </a:p>
          <a:p>
            <a:pPr marL="180000"/>
            <a:r>
              <a:rPr lang="fr-FR" sz="3200" b="1" dirty="0" smtClean="0">
                <a:latin typeface="Palatino Linotype" pitchFamily="18" charset="0"/>
              </a:rPr>
              <a:t>La Wilaya de Bejaia avec un relief très diversifie et une façade maritime de plus de 100 Km, abrite une diversité biologique importante (zones humides, sites naturels, oueds, lacs, zone boisées…..)</a:t>
            </a:r>
            <a:endParaRPr lang="fr-FR" sz="3200" b="1" dirty="0" smtClean="0">
              <a:solidFill>
                <a:schemeClr val="tx1"/>
              </a:solidFill>
              <a:latin typeface="Palatino Linotype" pitchFamily="18" charset="0"/>
            </a:endParaRPr>
          </a:p>
          <a:p>
            <a:pPr marL="180000"/>
            <a:endParaRPr lang="fr-FR" sz="4400" b="1" dirty="0">
              <a:latin typeface="Palatino Linotype" pitchFamily="18" charset="0"/>
            </a:endParaRPr>
          </a:p>
        </p:txBody>
      </p:sp>
      <p:sp>
        <p:nvSpPr>
          <p:cNvPr id="3" name="Espace réservé du numéro de diapositive 2"/>
          <p:cNvSpPr>
            <a:spLocks noGrp="1"/>
          </p:cNvSpPr>
          <p:nvPr>
            <p:ph type="sldNum" sz="quarter" idx="12"/>
          </p:nvPr>
        </p:nvSpPr>
        <p:spPr/>
        <p:txBody>
          <a:bodyPr/>
          <a:lstStyle/>
          <a:p>
            <a:fld id="{51BA8911-D390-4A3C-901F-676D1C3709EC}" type="slidenum">
              <a:rPr lang="fr-FR" smtClean="0">
                <a:solidFill>
                  <a:schemeClr val="tx1"/>
                </a:solidFill>
              </a:rPr>
              <a:pPr/>
              <a:t>2</a:t>
            </a:fld>
            <a:endParaRPr lang="fr-FR"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1989098" y="1900213"/>
            <a:ext cx="11287204" cy="7483068"/>
          </a:xfrm>
          <a:prstGeom prst="rect">
            <a:avLst/>
          </a:prstGeom>
          <a:noFill/>
          <a:ln>
            <a:noFill/>
            <a:headEnd/>
            <a:tailEnd/>
          </a:ln>
        </p:spPr>
        <p:style>
          <a:lnRef idx="1">
            <a:schemeClr val="accent5"/>
          </a:lnRef>
          <a:fillRef idx="2">
            <a:schemeClr val="accent5"/>
          </a:fillRef>
          <a:effectRef idx="1">
            <a:schemeClr val="accent5"/>
          </a:effectRef>
          <a:fontRef idx="minor">
            <a:schemeClr val="dk1"/>
          </a:fontRef>
        </p:style>
        <p:txBody>
          <a:bodyPr wrap="square" lIns="291589" tIns="291589" rIns="291589" bIns="291589">
            <a:spAutoFit/>
          </a:bodyPr>
          <a:lstStyle/>
          <a:p>
            <a:pPr marL="180000" algn="ctr"/>
            <a:r>
              <a:rPr lang="fr-FR" sz="3600" b="1" cap="all" dirty="0" smtClean="0">
                <a:ln>
                  <a:solidFill>
                    <a:schemeClr val="tx1"/>
                  </a:solidFill>
                </a:ln>
                <a:solidFill>
                  <a:schemeClr val="tx1"/>
                </a:solidFill>
                <a:effectLst>
                  <a:outerShdw blurRad="38100" dist="38100" dir="2700000" algn="tl">
                    <a:srgbClr val="000000">
                      <a:alpha val="43137"/>
                    </a:srgbClr>
                  </a:outerShdw>
                </a:effectLst>
                <a:latin typeface="Palatino Linotype" pitchFamily="18" charset="0"/>
              </a:rPr>
              <a:t>PROBLEMATIQUE</a:t>
            </a:r>
            <a:r>
              <a:rPr lang="fr-FR" sz="3000" b="1" cap="all" dirty="0" smtClean="0">
                <a:ln>
                  <a:solidFill>
                    <a:schemeClr val="tx1"/>
                  </a:solidFill>
                </a:ln>
                <a:solidFill>
                  <a:schemeClr val="tx1"/>
                </a:solidFill>
                <a:effectLst>
                  <a:outerShdw blurRad="38100" dist="38100" dir="2700000" algn="tl">
                    <a:srgbClr val="000000">
                      <a:alpha val="43137"/>
                    </a:srgbClr>
                  </a:outerShdw>
                </a:effectLst>
                <a:latin typeface="Palatino Linotype" pitchFamily="18" charset="0"/>
              </a:rPr>
              <a:t>:</a:t>
            </a:r>
          </a:p>
          <a:p>
            <a:pPr marL="180000" algn="ctr"/>
            <a:endParaRPr lang="fr-FR" sz="3000" b="1" dirty="0" smtClean="0">
              <a:solidFill>
                <a:schemeClr val="tx1"/>
              </a:solidFill>
              <a:effectLst>
                <a:outerShdw blurRad="38100" dist="38100" dir="2700000" algn="tl">
                  <a:srgbClr val="000000">
                    <a:alpha val="43137"/>
                  </a:srgbClr>
                </a:outerShdw>
              </a:effectLst>
              <a:latin typeface="Palatino Linotype" pitchFamily="18" charset="0"/>
              <a:ea typeface="+mj-ea"/>
              <a:cs typeface="+mj-cs"/>
            </a:endParaRPr>
          </a:p>
          <a:p>
            <a:pPr marL="180000"/>
            <a:r>
              <a:rPr lang="fr-FR" sz="3200" b="1" dirty="0" smtClean="0">
                <a:latin typeface="Palatino Linotype" pitchFamily="18" charset="0"/>
              </a:rPr>
              <a:t>1- Un écosystème fragile et vulnérable.</a:t>
            </a:r>
          </a:p>
          <a:p>
            <a:pPr marL="180000"/>
            <a:r>
              <a:rPr lang="fr-FR" sz="3200" b="1" dirty="0" smtClean="0">
                <a:latin typeface="Palatino Linotype" pitchFamily="18" charset="0"/>
              </a:rPr>
              <a:t>2- Dégradation des ressources naturelles et des paysages. </a:t>
            </a:r>
          </a:p>
          <a:p>
            <a:pPr marL="180000"/>
            <a:r>
              <a:rPr lang="fr-FR" sz="3200" b="1" dirty="0" smtClean="0">
                <a:latin typeface="Palatino Linotype" pitchFamily="18" charset="0"/>
              </a:rPr>
              <a:t>3-Conflit d’usage et </a:t>
            </a:r>
            <a:r>
              <a:rPr lang="fr-FR" sz="3200" b="1" dirty="0" smtClean="0">
                <a:latin typeface="Palatino Linotype" pitchFamily="18" charset="0"/>
              </a:rPr>
              <a:t>d’intérêt</a:t>
            </a:r>
            <a:r>
              <a:rPr lang="fr-FR" sz="3200" b="1" dirty="0" smtClean="0">
                <a:latin typeface="Palatino Linotype" pitchFamily="18" charset="0"/>
              </a:rPr>
              <a:t>.</a:t>
            </a:r>
            <a:r>
              <a:rPr lang="fr-FR" sz="3200" b="1" dirty="0" smtClean="0">
                <a:solidFill>
                  <a:schemeClr val="tx1"/>
                </a:solidFill>
                <a:latin typeface="Palatino Linotype" pitchFamily="18" charset="0"/>
              </a:rPr>
              <a:t> </a:t>
            </a:r>
          </a:p>
          <a:p>
            <a:pPr marL="180000"/>
            <a:endParaRPr lang="fr-FR" sz="3200" b="1" dirty="0" smtClean="0">
              <a:solidFill>
                <a:schemeClr val="tx1"/>
              </a:solidFill>
              <a:latin typeface="Palatino Linotype" pitchFamily="18" charset="0"/>
            </a:endParaRPr>
          </a:p>
          <a:p>
            <a:pPr marL="180000"/>
            <a:r>
              <a:rPr lang="fr-FR" sz="3200" b="1" dirty="0" smtClean="0">
                <a:solidFill>
                  <a:schemeClr val="tx1"/>
                </a:solidFill>
                <a:latin typeface="Palatino Linotype" pitchFamily="18" charset="0"/>
              </a:rPr>
              <a:t>Pour ce faire et afin de mettre fin à cette situation, un plan d’action national d’utilisation durable des ressources biologiques pour la protection des habitats et des écosystèmes est mis en place par la multiplication des aires protégées et la promulgation des textes réglementaires, par conséquent la création de la commission nationale et de wilaya des aires protégées.</a:t>
            </a:r>
          </a:p>
          <a:p>
            <a:pPr marL="180000"/>
            <a:endParaRPr lang="fr-FR" sz="3000" b="1" dirty="0">
              <a:latin typeface="Palatino Linotype" pitchFamily="18" charset="0"/>
            </a:endParaRPr>
          </a:p>
        </p:txBody>
      </p:sp>
      <p:sp>
        <p:nvSpPr>
          <p:cNvPr id="3" name="Espace réservé du numéro de diapositive 2"/>
          <p:cNvSpPr>
            <a:spLocks noGrp="1"/>
          </p:cNvSpPr>
          <p:nvPr>
            <p:ph type="sldNum" sz="quarter" idx="12"/>
          </p:nvPr>
        </p:nvSpPr>
        <p:spPr/>
        <p:txBody>
          <a:bodyPr/>
          <a:lstStyle/>
          <a:p>
            <a:fld id="{51BA8911-D390-4A3C-901F-676D1C3709EC}" type="slidenum">
              <a:rPr lang="fr-FR" smtClean="0">
                <a:solidFill>
                  <a:schemeClr val="tx1"/>
                </a:solidFill>
              </a:rPr>
              <a:pPr/>
              <a:t>3</a:t>
            </a:fld>
            <a:endParaRPr lang="fr-FR">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9032" y="1828775"/>
            <a:ext cx="11572956" cy="7858180"/>
          </a:xfrm>
          <a:noFill/>
          <a:ln>
            <a:noFill/>
          </a:ln>
        </p:spPr>
        <p:style>
          <a:lnRef idx="1">
            <a:schemeClr val="accent5"/>
          </a:lnRef>
          <a:fillRef idx="2">
            <a:schemeClr val="accent5"/>
          </a:fillRef>
          <a:effectRef idx="1">
            <a:schemeClr val="accent5"/>
          </a:effectRef>
          <a:fontRef idx="minor">
            <a:schemeClr val="dk1"/>
          </a:fontRef>
        </p:style>
        <p:txBody>
          <a:bodyPr>
            <a:normAutofit fontScale="90000"/>
          </a:bodyPr>
          <a:lstStyle/>
          <a:p>
            <a:pPr marL="815975" algn="l"/>
            <a:r>
              <a:rPr lang="fr-FR" sz="3000" b="1" cap="all" dirty="0" smtClean="0">
                <a:ln>
                  <a:solidFill>
                    <a:schemeClr val="tx1"/>
                  </a:solidFill>
                </a:ln>
                <a:solidFill>
                  <a:schemeClr val="tx1"/>
                </a:solidFill>
                <a:effectLst>
                  <a:outerShdw blurRad="38100" dist="38100" dir="2700000" algn="tl">
                    <a:srgbClr val="000000">
                      <a:alpha val="43137"/>
                    </a:srgbClr>
                  </a:outerShdw>
                </a:effectLst>
                <a:latin typeface="Palatino Linotype" pitchFamily="18" charset="0"/>
              </a:rPr>
              <a:t>                        </a:t>
            </a:r>
            <a:r>
              <a:rPr lang="fr-FR" sz="3600" b="1" cap="all" dirty="0" smtClean="0">
                <a:ln>
                  <a:solidFill>
                    <a:schemeClr val="tx1"/>
                  </a:solidFill>
                </a:ln>
                <a:solidFill>
                  <a:schemeClr val="tx1"/>
                </a:solidFill>
                <a:effectLst>
                  <a:outerShdw blurRad="38100" dist="38100" dir="2700000" algn="tl">
                    <a:srgbClr val="000000">
                      <a:alpha val="43137"/>
                    </a:srgbClr>
                  </a:outerShdw>
                </a:effectLst>
                <a:latin typeface="Palatino Linotype" pitchFamily="18" charset="0"/>
              </a:rPr>
              <a:t>CADRE  REGLEMENTAIRE :</a:t>
            </a:r>
            <a:r>
              <a:rPr lang="fr-FR" sz="3000" b="1" cap="all" dirty="0" smtClean="0">
                <a:ln>
                  <a:solidFill>
                    <a:schemeClr val="tx1"/>
                  </a:solidFill>
                </a:ln>
                <a:solidFill>
                  <a:schemeClr val="tx1"/>
                </a:solidFill>
                <a:effectLst>
                  <a:outerShdw blurRad="38100" dist="38100" dir="2700000" algn="tl">
                    <a:srgbClr val="000000">
                      <a:alpha val="43137"/>
                    </a:srgbClr>
                  </a:outerShdw>
                </a:effectLst>
                <a:latin typeface="Palatino Linotype" pitchFamily="18" charset="0"/>
              </a:rPr>
              <a:t/>
            </a:r>
            <a:br>
              <a:rPr lang="fr-FR" sz="3000" b="1" cap="all" dirty="0" smtClean="0">
                <a:ln>
                  <a:solidFill>
                    <a:schemeClr val="tx1"/>
                  </a:solidFill>
                </a:ln>
                <a:solidFill>
                  <a:schemeClr val="tx1"/>
                </a:solidFill>
                <a:effectLst>
                  <a:outerShdw blurRad="38100" dist="38100" dir="2700000" algn="tl">
                    <a:srgbClr val="000000">
                      <a:alpha val="43137"/>
                    </a:srgbClr>
                  </a:outerShdw>
                </a:effectLst>
                <a:latin typeface="Palatino Linotype" pitchFamily="18" charset="0"/>
              </a:rPr>
            </a:br>
            <a:r>
              <a:rPr lang="fr-FR" sz="1800" b="1" dirty="0" smtClean="0">
                <a:solidFill>
                  <a:schemeClr val="tx1"/>
                </a:solidFill>
                <a:latin typeface="Palatino Linotype" pitchFamily="18" charset="0"/>
              </a:rPr>
              <a:t/>
            </a:r>
            <a:br>
              <a:rPr lang="fr-FR" sz="1800" b="1" dirty="0" smtClean="0">
                <a:solidFill>
                  <a:schemeClr val="tx1"/>
                </a:solidFill>
                <a:latin typeface="Palatino Linotype" pitchFamily="18" charset="0"/>
              </a:rPr>
            </a:br>
            <a:r>
              <a:rPr lang="fr-FR" sz="3200" b="1" dirty="0" smtClean="0">
                <a:solidFill>
                  <a:schemeClr val="tx1"/>
                </a:solidFill>
                <a:latin typeface="Palatino Linotype" pitchFamily="18" charset="0"/>
              </a:rPr>
              <a:t>	*/ Loi n° 02-02 du 05 février 2002 relative à la protection et à la valorisation du littoral.</a:t>
            </a:r>
            <a:br>
              <a:rPr lang="fr-FR" sz="3200" b="1" dirty="0" smtClean="0">
                <a:solidFill>
                  <a:schemeClr val="tx1"/>
                </a:solidFill>
                <a:latin typeface="Palatino Linotype" pitchFamily="18" charset="0"/>
              </a:rPr>
            </a:br>
            <a:r>
              <a:rPr lang="fr-FR" sz="3200" b="1" dirty="0" smtClean="0">
                <a:solidFill>
                  <a:schemeClr val="tx1"/>
                </a:solidFill>
                <a:latin typeface="Palatino Linotype" pitchFamily="18" charset="0"/>
              </a:rPr>
              <a:t>	*/ Loi n° 03-10 du 19 juillet 2003, relative à la protection </a:t>
            </a:r>
            <a:br>
              <a:rPr lang="fr-FR" sz="3200" b="1" dirty="0" smtClean="0">
                <a:solidFill>
                  <a:schemeClr val="tx1"/>
                </a:solidFill>
                <a:latin typeface="Palatino Linotype" pitchFamily="18" charset="0"/>
              </a:rPr>
            </a:br>
            <a:r>
              <a:rPr lang="fr-FR" sz="3200" b="1" dirty="0" smtClean="0">
                <a:solidFill>
                  <a:schemeClr val="tx1"/>
                </a:solidFill>
                <a:latin typeface="Palatino Linotype" pitchFamily="18" charset="0"/>
              </a:rPr>
              <a:t>de l’environnement dans le cadre du développement durable. </a:t>
            </a:r>
            <a:br>
              <a:rPr lang="fr-FR" sz="3200" b="1" dirty="0" smtClean="0">
                <a:solidFill>
                  <a:schemeClr val="tx1"/>
                </a:solidFill>
                <a:latin typeface="Palatino Linotype" pitchFamily="18" charset="0"/>
              </a:rPr>
            </a:br>
            <a:r>
              <a:rPr lang="fr-FR" sz="3200" b="1" dirty="0" smtClean="0">
                <a:solidFill>
                  <a:schemeClr val="tx1"/>
                </a:solidFill>
                <a:latin typeface="Palatino Linotype" pitchFamily="18" charset="0"/>
              </a:rPr>
              <a:t>	*/ Lois n°11-02 du 17 février 2011 relative aux aires protégées dans le cadre du développement durable.</a:t>
            </a:r>
            <a:br>
              <a:rPr lang="fr-FR" sz="3200" b="1" dirty="0" smtClean="0">
                <a:solidFill>
                  <a:schemeClr val="tx1"/>
                </a:solidFill>
                <a:latin typeface="Palatino Linotype" pitchFamily="18" charset="0"/>
              </a:rPr>
            </a:br>
            <a:r>
              <a:rPr lang="fr-FR" sz="3200" b="1" dirty="0" smtClean="0">
                <a:solidFill>
                  <a:schemeClr val="tx1"/>
                </a:solidFill>
                <a:latin typeface="Palatino Linotype" pitchFamily="18" charset="0"/>
              </a:rPr>
              <a:t>	*/ Lois n°14-07 du 09 aout 2014 relative aux ressources biologiques.</a:t>
            </a:r>
            <a:br>
              <a:rPr lang="fr-FR" sz="3200" b="1" dirty="0" smtClean="0">
                <a:solidFill>
                  <a:schemeClr val="tx1"/>
                </a:solidFill>
                <a:latin typeface="Palatino Linotype" pitchFamily="18" charset="0"/>
              </a:rPr>
            </a:br>
            <a:r>
              <a:rPr lang="fr-FR" sz="3200" b="1" dirty="0" smtClean="0">
                <a:solidFill>
                  <a:schemeClr val="tx1"/>
                </a:solidFill>
                <a:latin typeface="Palatino Linotype" pitchFamily="18" charset="0"/>
              </a:rPr>
              <a:t>	*/ Décret exécutif n°16-259 du 10 octobre 2016 fixant les modalités d’organisation et de fonctionnement de la commission nationale et des commissions de wilaya des aires protégées.  </a:t>
            </a:r>
            <a:r>
              <a:rPr lang="fr-FR" sz="1800" b="1" dirty="0" smtClean="0">
                <a:solidFill>
                  <a:schemeClr val="tx1"/>
                </a:solidFill>
                <a:latin typeface="Palatino Linotype" pitchFamily="18" charset="0"/>
              </a:rPr>
              <a:t/>
            </a:r>
            <a:br>
              <a:rPr lang="fr-FR" sz="1800" b="1" dirty="0" smtClean="0">
                <a:solidFill>
                  <a:schemeClr val="tx1"/>
                </a:solidFill>
                <a:latin typeface="Palatino Linotype" pitchFamily="18" charset="0"/>
              </a:rPr>
            </a:br>
            <a:r>
              <a:rPr lang="fr-FR" sz="1800" b="1" dirty="0" smtClean="0">
                <a:solidFill>
                  <a:schemeClr val="tx1"/>
                </a:solidFill>
                <a:latin typeface="Palatino Linotype" pitchFamily="18" charset="0"/>
              </a:rPr>
              <a:t> </a:t>
            </a:r>
            <a:br>
              <a:rPr lang="fr-FR" sz="1800" b="1" dirty="0" smtClean="0">
                <a:solidFill>
                  <a:schemeClr val="tx1"/>
                </a:solidFill>
                <a:latin typeface="Palatino Linotype" pitchFamily="18" charset="0"/>
              </a:rPr>
            </a:br>
            <a:r>
              <a:rPr lang="fr-FR" sz="1800" b="1" dirty="0" smtClean="0">
                <a:solidFill>
                  <a:schemeClr val="tx1"/>
                </a:solidFill>
                <a:latin typeface="Palatino Linotype" pitchFamily="18" charset="0"/>
              </a:rPr>
              <a:t>   </a:t>
            </a:r>
            <a:r>
              <a:rPr lang="fr-FR" sz="1800" b="1" dirty="0" smtClean="0">
                <a:latin typeface="Palatino Linotype" pitchFamily="18" charset="0"/>
              </a:rPr>
              <a:t/>
            </a:r>
            <a:br>
              <a:rPr lang="fr-FR" sz="1800" b="1" dirty="0" smtClean="0">
                <a:latin typeface="Palatino Linotype" pitchFamily="18" charset="0"/>
              </a:rPr>
            </a:br>
            <a:endParaRPr lang="fr-FR" sz="1800" b="1" dirty="0">
              <a:latin typeface="Palatino Linotype" pitchFamily="18" charset="0"/>
            </a:endParaRPr>
          </a:p>
        </p:txBody>
      </p:sp>
      <p:sp>
        <p:nvSpPr>
          <p:cNvPr id="3" name="Espace réservé du numéro de diapositive 2"/>
          <p:cNvSpPr>
            <a:spLocks noGrp="1"/>
          </p:cNvSpPr>
          <p:nvPr>
            <p:ph type="sldNum" sz="quarter" idx="12"/>
          </p:nvPr>
        </p:nvSpPr>
        <p:spPr/>
        <p:txBody>
          <a:bodyPr/>
          <a:lstStyle/>
          <a:p>
            <a:fld id="{51BA8911-D390-4A3C-901F-676D1C3709EC}" type="slidenum">
              <a:rPr lang="fr-FR" smtClean="0">
                <a:solidFill>
                  <a:schemeClr val="tx1"/>
                </a:solidFill>
              </a:rPr>
              <a:pPr/>
              <a:t>4</a:t>
            </a:fld>
            <a:endParaRPr lang="fr-FR">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8"/>
          <p:cNvSpPr>
            <a:spLocks noChangeArrowheads="1"/>
          </p:cNvSpPr>
          <p:nvPr/>
        </p:nvSpPr>
        <p:spPr bwMode="auto">
          <a:xfrm>
            <a:off x="2060536" y="2328842"/>
            <a:ext cx="10144196" cy="6805960"/>
          </a:xfrm>
          <a:prstGeom prst="rect">
            <a:avLst/>
          </a:prstGeom>
          <a:noFill/>
          <a:ln>
            <a:noFill/>
            <a:headEnd/>
            <a:tailEnd/>
          </a:ln>
        </p:spPr>
        <p:style>
          <a:lnRef idx="1">
            <a:schemeClr val="accent5"/>
          </a:lnRef>
          <a:fillRef idx="2">
            <a:schemeClr val="accent5"/>
          </a:fillRef>
          <a:effectRef idx="1">
            <a:schemeClr val="accent5"/>
          </a:effectRef>
          <a:fontRef idx="minor">
            <a:schemeClr val="dk1"/>
          </a:fontRef>
        </p:style>
        <p:txBody>
          <a:bodyPr wrap="square" lIns="291589" tIns="291589" rIns="291589" bIns="291589">
            <a:spAutoFit/>
          </a:bodyPr>
          <a:lstStyle/>
          <a:p>
            <a:pPr marL="72000" algn="just"/>
            <a:r>
              <a:rPr lang="fr-FR" sz="2800" dirty="0" smtClean="0">
                <a:latin typeface="Palatino Linotype" pitchFamily="18" charset="0"/>
              </a:rPr>
              <a:t>Instituée par le décret exécutif n°16-259 du 10 octobre 2016 fixant la composition, les modalités d’organisation et de fonctionnement de la commission nationale et des commissions de Wilaya des aires protégées.               </a:t>
            </a:r>
          </a:p>
          <a:p>
            <a:pPr marL="72000" algn="just"/>
            <a:r>
              <a:rPr lang="fr-FR" sz="2800" dirty="0" smtClean="0">
                <a:latin typeface="Palatino Linotype" pitchFamily="18" charset="0"/>
              </a:rPr>
              <a:t>La commission de la wilaya de Bejaia est crée par arrêté de Monsieur le Wali n°51 du 08 janvier 2017. </a:t>
            </a:r>
            <a:endParaRPr lang="fr-FR" sz="3200" dirty="0" smtClean="0">
              <a:latin typeface="Palatino Linotype" pitchFamily="18" charset="0"/>
            </a:endParaRPr>
          </a:p>
          <a:p>
            <a:pPr marL="72000"/>
            <a:r>
              <a:rPr lang="fr-FR" sz="3200" b="1" cap="all" dirty="0" smtClean="0">
                <a:ln>
                  <a:solidFill>
                    <a:schemeClr val="tx1"/>
                  </a:solidFill>
                </a:ln>
                <a:solidFill>
                  <a:schemeClr val="tx1"/>
                </a:solidFill>
                <a:effectLst>
                  <a:outerShdw blurRad="38100" dist="38100" dir="2700000" algn="tl">
                    <a:srgbClr val="000000">
                      <a:alpha val="43137"/>
                    </a:srgbClr>
                  </a:outerShdw>
                </a:effectLst>
                <a:latin typeface="Palatino Linotype" pitchFamily="18" charset="0"/>
              </a:rPr>
              <a:t>Le secrétariat de la Commission est assuré par La Direction de l’Environnement. Il est chargé de :</a:t>
            </a:r>
          </a:p>
          <a:p>
            <a:pPr marL="72000" algn="just">
              <a:buFontTx/>
              <a:buChar char="-"/>
            </a:pPr>
            <a:r>
              <a:rPr lang="fr-FR" sz="2800" dirty="0" smtClean="0">
                <a:latin typeface="Palatino Linotype" pitchFamily="18" charset="0"/>
              </a:rPr>
              <a:t>Préparer et suivre les réunions.</a:t>
            </a:r>
          </a:p>
          <a:p>
            <a:pPr marL="72000" algn="just">
              <a:buFontTx/>
              <a:buChar char="-"/>
            </a:pPr>
            <a:r>
              <a:rPr lang="fr-FR" sz="2800" dirty="0" smtClean="0">
                <a:latin typeface="Palatino Linotype" pitchFamily="18" charset="0"/>
              </a:rPr>
              <a:t>Réceptionner les demandes de classement et les dossiers de validation des études de classement.</a:t>
            </a:r>
          </a:p>
          <a:p>
            <a:pPr marL="72000" algn="just">
              <a:buFontTx/>
              <a:buChar char="-"/>
            </a:pPr>
            <a:r>
              <a:rPr lang="fr-FR" sz="2800" dirty="0" smtClean="0">
                <a:latin typeface="Palatino Linotype" pitchFamily="18" charset="0"/>
              </a:rPr>
              <a:t>Transmettre le procès-verbal d’approbation ou de rejet des études de classement à la commission nationale.   </a:t>
            </a:r>
            <a:endParaRPr lang="fr-FR" sz="3000" dirty="0">
              <a:latin typeface="Palatino Linotype" pitchFamily="18" charset="0"/>
            </a:endParaRPr>
          </a:p>
        </p:txBody>
      </p:sp>
      <p:sp>
        <p:nvSpPr>
          <p:cNvPr id="3" name="Titre 1"/>
          <p:cNvSpPr txBox="1">
            <a:spLocks/>
          </p:cNvSpPr>
          <p:nvPr/>
        </p:nvSpPr>
        <p:spPr>
          <a:xfrm>
            <a:off x="2417726" y="1853515"/>
            <a:ext cx="10001320" cy="761078"/>
          </a:xfrm>
          <a:prstGeom prst="rect">
            <a:avLst/>
          </a:prstGeom>
          <a:noFill/>
          <a:ln>
            <a:noFill/>
          </a:ln>
        </p:spPr>
        <p:style>
          <a:lnRef idx="0">
            <a:schemeClr val="dk1"/>
          </a:lnRef>
          <a:fillRef idx="3">
            <a:schemeClr val="dk1"/>
          </a:fillRef>
          <a:effectRef idx="3">
            <a:schemeClr val="dk1"/>
          </a:effectRef>
          <a:fontRef idx="minor">
            <a:schemeClr val="lt1"/>
          </a:fontRef>
        </p:style>
        <p:txBody>
          <a:bodyPr vert="horz" lIns="148087" tIns="74044" rIns="148087" bIns="74044" rtlCol="0" anchor="ctr">
            <a:noAutofit/>
          </a:bodyPr>
          <a:lstStyle/>
          <a:p>
            <a:pPr algn="ctr" defTabSz="1480872">
              <a:spcBef>
                <a:spcPct val="0"/>
              </a:spcBef>
              <a:defRPr/>
            </a:pPr>
            <a:r>
              <a:rPr lang="fr-FR" sz="3200" b="1" cap="all" dirty="0" smtClean="0">
                <a:ln>
                  <a:solidFill>
                    <a:schemeClr val="tx1"/>
                  </a:solidFill>
                </a:ln>
                <a:solidFill>
                  <a:schemeClr val="tx1"/>
                </a:solidFill>
                <a:effectLst>
                  <a:outerShdw blurRad="38100" dist="38100" dir="2700000" algn="tl">
                    <a:srgbClr val="000000">
                      <a:alpha val="43137"/>
                    </a:srgbClr>
                  </a:outerShdw>
                </a:effectLst>
                <a:latin typeface="Palatino Linotype" pitchFamily="18" charset="0"/>
              </a:rPr>
              <a:t>Création de la Commission de la Wilaya des aires protégées </a:t>
            </a:r>
            <a:r>
              <a:rPr lang="fr-FR" sz="3200" b="1" i="1" cap="all" dirty="0" smtClean="0">
                <a:ln>
                  <a:solidFill>
                    <a:schemeClr val="tx1"/>
                  </a:solidFill>
                </a:ln>
                <a:solidFill>
                  <a:schemeClr val="tx1"/>
                </a:solidFill>
                <a:effectLst>
                  <a:outerShdw blurRad="38100" dist="38100" dir="2700000" algn="tl">
                    <a:srgbClr val="000000">
                      <a:alpha val="43137"/>
                    </a:srgbClr>
                  </a:outerShdw>
                </a:effectLst>
                <a:latin typeface="Palatino Linotype" pitchFamily="18" charset="0"/>
              </a:rPr>
              <a:t>:</a:t>
            </a:r>
            <a:endParaRPr lang="fr-FR" sz="3200" b="1" i="1" dirty="0" smtClean="0">
              <a:solidFill>
                <a:schemeClr val="tx1"/>
              </a:solidFill>
              <a:effectLst>
                <a:outerShdw blurRad="38100" dist="38100" dir="2700000" algn="tl">
                  <a:srgbClr val="000000">
                    <a:alpha val="43137"/>
                  </a:srgbClr>
                </a:outerShdw>
              </a:effectLst>
              <a:latin typeface="Palatino Linotype" pitchFamily="18" charset="0"/>
              <a:ea typeface="+mj-ea"/>
              <a:cs typeface="+mj-cs"/>
            </a:endParaRPr>
          </a:p>
        </p:txBody>
      </p:sp>
      <p:sp>
        <p:nvSpPr>
          <p:cNvPr id="4" name="Espace réservé du numéro de diapositive 3"/>
          <p:cNvSpPr>
            <a:spLocks noGrp="1"/>
          </p:cNvSpPr>
          <p:nvPr>
            <p:ph type="sldNum" sz="quarter" idx="12"/>
          </p:nvPr>
        </p:nvSpPr>
        <p:spPr/>
        <p:txBody>
          <a:bodyPr/>
          <a:lstStyle/>
          <a:p>
            <a:fld id="{51BA8911-D390-4A3C-901F-676D1C3709EC}" type="slidenum">
              <a:rPr lang="fr-FR" smtClean="0">
                <a:solidFill>
                  <a:schemeClr val="tx1"/>
                </a:solidFill>
              </a:rPr>
              <a:pPr/>
              <a:t>5</a:t>
            </a:fld>
            <a:endParaRPr lang="fr-FR"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8"/>
          <p:cNvSpPr>
            <a:spLocks noChangeArrowheads="1"/>
          </p:cNvSpPr>
          <p:nvPr/>
        </p:nvSpPr>
        <p:spPr bwMode="auto">
          <a:xfrm>
            <a:off x="2060536" y="2030233"/>
            <a:ext cx="10858576" cy="6682849"/>
          </a:xfrm>
          <a:prstGeom prst="rect">
            <a:avLst/>
          </a:prstGeom>
          <a:noFill/>
          <a:ln>
            <a:noFill/>
            <a:headEnd/>
            <a:tailEnd/>
          </a:ln>
        </p:spPr>
        <p:style>
          <a:lnRef idx="1">
            <a:schemeClr val="accent5"/>
          </a:lnRef>
          <a:fillRef idx="2">
            <a:schemeClr val="accent5"/>
          </a:fillRef>
          <a:effectRef idx="1">
            <a:schemeClr val="accent5"/>
          </a:effectRef>
          <a:fontRef idx="minor">
            <a:schemeClr val="dk1"/>
          </a:fontRef>
        </p:style>
        <p:txBody>
          <a:bodyPr wrap="square" lIns="291589" tIns="291589" rIns="291589" bIns="291589">
            <a:spAutoFit/>
          </a:bodyPr>
          <a:lstStyle/>
          <a:p>
            <a:pPr marL="72000"/>
            <a:r>
              <a:rPr lang="fr-FR" sz="2200" b="1" dirty="0" smtClean="0">
                <a:latin typeface="Palatino Linotype" pitchFamily="18" charset="0"/>
              </a:rPr>
              <a:t>La commission de wilaya des aires protégées est présidée par Monsieur le wali ou son représentant. Elle comprend : </a:t>
            </a:r>
          </a:p>
          <a:p>
            <a:pPr marL="72000"/>
            <a:r>
              <a:rPr lang="fr-FR" sz="2200" dirty="0" smtClean="0">
                <a:latin typeface="Palatino Linotype" pitchFamily="18" charset="0"/>
              </a:rPr>
              <a:t>-Le </a:t>
            </a:r>
            <a:r>
              <a:rPr lang="fr-FR" sz="2200" b="1" dirty="0" smtClean="0">
                <a:latin typeface="Palatino Linotype" pitchFamily="18" charset="0"/>
              </a:rPr>
              <a:t>P</a:t>
            </a:r>
            <a:r>
              <a:rPr lang="fr-FR" sz="2200" dirty="0" smtClean="0">
                <a:latin typeface="Palatino Linotype" pitchFamily="18" charset="0"/>
              </a:rPr>
              <a:t>résident de l'</a:t>
            </a:r>
            <a:r>
              <a:rPr lang="fr-FR" sz="2200" b="1" dirty="0" smtClean="0">
                <a:latin typeface="Palatino Linotype" pitchFamily="18" charset="0"/>
              </a:rPr>
              <a:t>A</a:t>
            </a:r>
            <a:r>
              <a:rPr lang="fr-FR" sz="2200" dirty="0" smtClean="0">
                <a:latin typeface="Palatino Linotype" pitchFamily="18" charset="0"/>
              </a:rPr>
              <a:t>ssemblée </a:t>
            </a:r>
            <a:r>
              <a:rPr lang="fr-FR" sz="2200" b="1" dirty="0" smtClean="0">
                <a:latin typeface="Palatino Linotype" pitchFamily="18" charset="0"/>
              </a:rPr>
              <a:t>P</a:t>
            </a:r>
            <a:r>
              <a:rPr lang="fr-FR" sz="2200" dirty="0" smtClean="0">
                <a:latin typeface="Palatino Linotype" pitchFamily="18" charset="0"/>
              </a:rPr>
              <a:t>opulaire de </a:t>
            </a:r>
            <a:r>
              <a:rPr lang="fr-FR" sz="2200" b="1" dirty="0" smtClean="0">
                <a:latin typeface="Palatino Linotype" pitchFamily="18" charset="0"/>
              </a:rPr>
              <a:t>W</a:t>
            </a:r>
            <a:r>
              <a:rPr lang="fr-FR" sz="2200" dirty="0" smtClean="0">
                <a:latin typeface="Palatino Linotype" pitchFamily="18" charset="0"/>
              </a:rPr>
              <a:t>ilaya ou son représentant ;</a:t>
            </a:r>
          </a:p>
          <a:p>
            <a:pPr marL="72000"/>
            <a:r>
              <a:rPr lang="fr-FR" sz="2200" dirty="0" smtClean="0">
                <a:latin typeface="Palatino Linotype" pitchFamily="18" charset="0"/>
              </a:rPr>
              <a:t>-Le(s) </a:t>
            </a:r>
            <a:r>
              <a:rPr lang="fr-FR" sz="2200" b="1" dirty="0" smtClean="0">
                <a:latin typeface="Palatino Linotype" pitchFamily="18" charset="0"/>
              </a:rPr>
              <a:t>P</a:t>
            </a:r>
            <a:r>
              <a:rPr lang="fr-FR" sz="2200" dirty="0" smtClean="0">
                <a:latin typeface="Palatino Linotype" pitchFamily="18" charset="0"/>
              </a:rPr>
              <a:t>résident(s) de l'</a:t>
            </a:r>
            <a:r>
              <a:rPr lang="fr-FR" sz="2200" b="1" dirty="0" smtClean="0">
                <a:latin typeface="Palatino Linotype" pitchFamily="18" charset="0"/>
              </a:rPr>
              <a:t>A</a:t>
            </a:r>
            <a:r>
              <a:rPr lang="fr-FR" sz="2200" dirty="0" smtClean="0">
                <a:latin typeface="Palatino Linotype" pitchFamily="18" charset="0"/>
              </a:rPr>
              <a:t>ssemblée </a:t>
            </a:r>
            <a:r>
              <a:rPr lang="fr-FR" sz="2200" b="1" dirty="0" smtClean="0">
                <a:latin typeface="Palatino Linotype" pitchFamily="18" charset="0"/>
              </a:rPr>
              <a:t>P</a:t>
            </a:r>
            <a:r>
              <a:rPr lang="fr-FR" sz="2200" dirty="0" smtClean="0">
                <a:latin typeface="Palatino Linotype" pitchFamily="18" charset="0"/>
              </a:rPr>
              <a:t>opulaire </a:t>
            </a:r>
            <a:r>
              <a:rPr lang="fr-FR" sz="2200" b="1" dirty="0" smtClean="0">
                <a:latin typeface="Palatino Linotype" pitchFamily="18" charset="0"/>
              </a:rPr>
              <a:t>C</a:t>
            </a:r>
            <a:r>
              <a:rPr lang="fr-FR" sz="2200" dirty="0" smtClean="0">
                <a:latin typeface="Palatino Linotype" pitchFamily="18" charset="0"/>
              </a:rPr>
              <a:t>ommunale, concerné(s) ou son représentant ;</a:t>
            </a:r>
          </a:p>
          <a:p>
            <a:pPr marL="72000"/>
            <a:r>
              <a:rPr lang="fr-FR" sz="2200" dirty="0" smtClean="0">
                <a:latin typeface="Palatino Linotype" pitchFamily="18" charset="0"/>
              </a:rPr>
              <a:t>-Le </a:t>
            </a:r>
            <a:r>
              <a:rPr lang="fr-FR" sz="2200" b="1" dirty="0" smtClean="0">
                <a:latin typeface="Palatino Linotype" pitchFamily="18" charset="0"/>
              </a:rPr>
              <a:t>D</a:t>
            </a:r>
            <a:r>
              <a:rPr lang="fr-FR" sz="2200" dirty="0" smtClean="0">
                <a:latin typeface="Palatino Linotype" pitchFamily="18" charset="0"/>
              </a:rPr>
              <a:t>irecteur de l'</a:t>
            </a:r>
            <a:r>
              <a:rPr lang="fr-FR" sz="2200" b="1" dirty="0" smtClean="0">
                <a:latin typeface="Palatino Linotype" pitchFamily="18" charset="0"/>
              </a:rPr>
              <a:t>E</a:t>
            </a:r>
            <a:r>
              <a:rPr lang="fr-FR" sz="2200" dirty="0" smtClean="0">
                <a:latin typeface="Palatino Linotype" pitchFamily="18" charset="0"/>
              </a:rPr>
              <a:t>nvironnement ; </a:t>
            </a:r>
          </a:p>
          <a:p>
            <a:pPr marL="72000"/>
            <a:r>
              <a:rPr lang="fr-FR" sz="2200" dirty="0" smtClean="0">
                <a:latin typeface="Palatino Linotype" pitchFamily="18" charset="0"/>
              </a:rPr>
              <a:t>-Le </a:t>
            </a:r>
            <a:r>
              <a:rPr lang="fr-FR" sz="2200" b="1" dirty="0" smtClean="0">
                <a:latin typeface="Palatino Linotype" pitchFamily="18" charset="0"/>
              </a:rPr>
              <a:t>D</a:t>
            </a:r>
            <a:r>
              <a:rPr lang="fr-FR" sz="2200" dirty="0" smtClean="0">
                <a:latin typeface="Palatino Linotype" pitchFamily="18" charset="0"/>
              </a:rPr>
              <a:t>irecteur des </a:t>
            </a:r>
            <a:r>
              <a:rPr lang="fr-FR" sz="2200" b="1" dirty="0" smtClean="0">
                <a:latin typeface="Palatino Linotype" pitchFamily="18" charset="0"/>
              </a:rPr>
              <a:t>R</a:t>
            </a:r>
            <a:r>
              <a:rPr lang="fr-FR" sz="2200" dirty="0" smtClean="0">
                <a:latin typeface="Palatino Linotype" pitchFamily="18" charset="0"/>
              </a:rPr>
              <a:t>essources en </a:t>
            </a:r>
            <a:r>
              <a:rPr lang="fr-FR" sz="2200" b="1" dirty="0" smtClean="0">
                <a:latin typeface="Palatino Linotype" pitchFamily="18" charset="0"/>
              </a:rPr>
              <a:t>E</a:t>
            </a:r>
            <a:r>
              <a:rPr lang="fr-FR" sz="2200" dirty="0" smtClean="0">
                <a:latin typeface="Palatino Linotype" pitchFamily="18" charset="0"/>
              </a:rPr>
              <a:t>au ;  le </a:t>
            </a:r>
            <a:r>
              <a:rPr lang="fr-FR" sz="2200" b="1" dirty="0" smtClean="0">
                <a:latin typeface="Palatino Linotype" pitchFamily="18" charset="0"/>
              </a:rPr>
              <a:t>C</a:t>
            </a:r>
            <a:r>
              <a:rPr lang="fr-FR" sz="2200" dirty="0" smtClean="0">
                <a:latin typeface="Palatino Linotype" pitchFamily="18" charset="0"/>
              </a:rPr>
              <a:t>onservateur des </a:t>
            </a:r>
            <a:r>
              <a:rPr lang="fr-FR" sz="2200" b="1" dirty="0" smtClean="0">
                <a:latin typeface="Palatino Linotype" pitchFamily="18" charset="0"/>
              </a:rPr>
              <a:t>F</a:t>
            </a:r>
            <a:r>
              <a:rPr lang="fr-FR" sz="2200" dirty="0" smtClean="0">
                <a:latin typeface="Palatino Linotype" pitchFamily="18" charset="0"/>
              </a:rPr>
              <a:t>orêts ;</a:t>
            </a:r>
          </a:p>
          <a:p>
            <a:pPr marL="72000"/>
            <a:r>
              <a:rPr lang="fr-FR" sz="2200" dirty="0" smtClean="0">
                <a:latin typeface="Palatino Linotype" pitchFamily="18" charset="0"/>
              </a:rPr>
              <a:t>-Le </a:t>
            </a:r>
            <a:r>
              <a:rPr lang="fr-FR" sz="2200" b="1" dirty="0" smtClean="0">
                <a:latin typeface="Palatino Linotype" pitchFamily="18" charset="0"/>
              </a:rPr>
              <a:t>D</a:t>
            </a:r>
            <a:r>
              <a:rPr lang="fr-FR" sz="2200" dirty="0" smtClean="0">
                <a:latin typeface="Palatino Linotype" pitchFamily="18" charset="0"/>
              </a:rPr>
              <a:t>irecteur de la </a:t>
            </a:r>
            <a:r>
              <a:rPr lang="fr-FR" sz="2200" b="1" dirty="0" smtClean="0">
                <a:latin typeface="Palatino Linotype" pitchFamily="18" charset="0"/>
              </a:rPr>
              <a:t>C</a:t>
            </a:r>
            <a:r>
              <a:rPr lang="fr-FR" sz="2200" dirty="0" smtClean="0">
                <a:latin typeface="Palatino Linotype" pitchFamily="18" charset="0"/>
              </a:rPr>
              <a:t>ulture ; </a:t>
            </a:r>
          </a:p>
          <a:p>
            <a:pPr marL="72000"/>
            <a:r>
              <a:rPr lang="fr-FR" sz="2200" dirty="0" smtClean="0">
                <a:latin typeface="Palatino Linotype" pitchFamily="18" charset="0"/>
              </a:rPr>
              <a:t>-Le </a:t>
            </a:r>
            <a:r>
              <a:rPr lang="fr-FR" sz="2200" b="1" dirty="0" smtClean="0">
                <a:latin typeface="Palatino Linotype" pitchFamily="18" charset="0"/>
              </a:rPr>
              <a:t>D</a:t>
            </a:r>
            <a:r>
              <a:rPr lang="fr-FR" sz="2200" dirty="0" smtClean="0">
                <a:latin typeface="Palatino Linotype" pitchFamily="18" charset="0"/>
              </a:rPr>
              <a:t>irecteur de la </a:t>
            </a:r>
            <a:r>
              <a:rPr lang="fr-FR" sz="2200" b="1" dirty="0" smtClean="0">
                <a:latin typeface="Palatino Linotype" pitchFamily="18" charset="0"/>
              </a:rPr>
              <a:t>P</a:t>
            </a:r>
            <a:r>
              <a:rPr lang="fr-FR" sz="2200" dirty="0" smtClean="0">
                <a:latin typeface="Palatino Linotype" pitchFamily="18" charset="0"/>
              </a:rPr>
              <a:t>êche et des </a:t>
            </a:r>
            <a:r>
              <a:rPr lang="fr-FR" sz="2200" b="1" dirty="0" smtClean="0">
                <a:latin typeface="Palatino Linotype" pitchFamily="18" charset="0"/>
              </a:rPr>
              <a:t>R</a:t>
            </a:r>
            <a:r>
              <a:rPr lang="fr-FR" sz="2200" dirty="0" smtClean="0">
                <a:latin typeface="Palatino Linotype" pitchFamily="18" charset="0"/>
              </a:rPr>
              <a:t>essources </a:t>
            </a:r>
            <a:r>
              <a:rPr lang="fr-FR" sz="2200" b="1" dirty="0" smtClean="0">
                <a:latin typeface="Palatino Linotype" pitchFamily="18" charset="0"/>
              </a:rPr>
              <a:t>H</a:t>
            </a:r>
            <a:r>
              <a:rPr lang="fr-FR" sz="2200" dirty="0" smtClean="0">
                <a:latin typeface="Palatino Linotype" pitchFamily="18" charset="0"/>
              </a:rPr>
              <a:t>alieutiques ;</a:t>
            </a:r>
          </a:p>
          <a:p>
            <a:pPr marL="72000"/>
            <a:r>
              <a:rPr lang="fr-FR" sz="2200" dirty="0" smtClean="0">
                <a:latin typeface="Palatino Linotype" pitchFamily="18" charset="0"/>
              </a:rPr>
              <a:t>-Le </a:t>
            </a:r>
            <a:r>
              <a:rPr lang="fr-FR" sz="2200" b="1" dirty="0" smtClean="0">
                <a:latin typeface="Palatino Linotype" pitchFamily="18" charset="0"/>
              </a:rPr>
              <a:t>D</a:t>
            </a:r>
            <a:r>
              <a:rPr lang="fr-FR" sz="2200" dirty="0" smtClean="0">
                <a:latin typeface="Palatino Linotype" pitchFamily="18" charset="0"/>
              </a:rPr>
              <a:t>irecteur du </a:t>
            </a:r>
            <a:r>
              <a:rPr lang="fr-FR" sz="2200" b="1" dirty="0" smtClean="0">
                <a:latin typeface="Palatino Linotype" pitchFamily="18" charset="0"/>
              </a:rPr>
              <a:t>T</a:t>
            </a:r>
            <a:r>
              <a:rPr lang="fr-FR" sz="2200" dirty="0" smtClean="0">
                <a:latin typeface="Palatino Linotype" pitchFamily="18" charset="0"/>
              </a:rPr>
              <a:t>ourisme et de l'</a:t>
            </a:r>
            <a:r>
              <a:rPr lang="fr-FR" sz="2200" b="1" dirty="0" smtClean="0">
                <a:latin typeface="Palatino Linotype" pitchFamily="18" charset="0"/>
              </a:rPr>
              <a:t>A</a:t>
            </a:r>
            <a:r>
              <a:rPr lang="fr-FR" sz="2200" dirty="0" smtClean="0">
                <a:latin typeface="Palatino Linotype" pitchFamily="18" charset="0"/>
              </a:rPr>
              <a:t>rtisanat ;</a:t>
            </a:r>
          </a:p>
          <a:p>
            <a:pPr marL="72000"/>
            <a:r>
              <a:rPr lang="fr-FR" sz="2200" dirty="0" smtClean="0">
                <a:latin typeface="Palatino Linotype" pitchFamily="18" charset="0"/>
              </a:rPr>
              <a:t>-Le </a:t>
            </a:r>
            <a:r>
              <a:rPr lang="fr-FR" sz="2200" b="1" dirty="0" smtClean="0">
                <a:latin typeface="Palatino Linotype" pitchFamily="18" charset="0"/>
              </a:rPr>
              <a:t>D</a:t>
            </a:r>
            <a:r>
              <a:rPr lang="fr-FR" sz="2200" dirty="0" smtClean="0">
                <a:latin typeface="Palatino Linotype" pitchFamily="18" charset="0"/>
              </a:rPr>
              <a:t>irecteur des </a:t>
            </a:r>
            <a:r>
              <a:rPr lang="fr-FR" sz="2200" b="1" dirty="0" smtClean="0">
                <a:latin typeface="Palatino Linotype" pitchFamily="18" charset="0"/>
              </a:rPr>
              <a:t>S</a:t>
            </a:r>
            <a:r>
              <a:rPr lang="fr-FR" sz="2200" dirty="0" smtClean="0">
                <a:latin typeface="Palatino Linotype" pitchFamily="18" charset="0"/>
              </a:rPr>
              <a:t>ervices </a:t>
            </a:r>
            <a:r>
              <a:rPr lang="fr-FR" sz="2200" b="1" dirty="0" smtClean="0">
                <a:latin typeface="Palatino Linotype" pitchFamily="18" charset="0"/>
              </a:rPr>
              <a:t>A</a:t>
            </a:r>
            <a:r>
              <a:rPr lang="fr-FR" sz="2200" dirty="0" smtClean="0">
                <a:latin typeface="Palatino Linotype" pitchFamily="18" charset="0"/>
              </a:rPr>
              <a:t>gricoles ;</a:t>
            </a:r>
          </a:p>
          <a:p>
            <a:pPr marL="72000"/>
            <a:r>
              <a:rPr lang="fr-FR" sz="2200" dirty="0" smtClean="0">
                <a:latin typeface="Palatino Linotype" pitchFamily="18" charset="0"/>
              </a:rPr>
              <a:t>-Le </a:t>
            </a:r>
            <a:r>
              <a:rPr lang="fr-FR" sz="2200" b="1" dirty="0" smtClean="0">
                <a:latin typeface="Palatino Linotype" pitchFamily="18" charset="0"/>
              </a:rPr>
              <a:t>D</a:t>
            </a:r>
            <a:r>
              <a:rPr lang="fr-FR" sz="2200" dirty="0" smtClean="0">
                <a:latin typeface="Palatino Linotype" pitchFamily="18" charset="0"/>
              </a:rPr>
              <a:t>irecteur du </a:t>
            </a:r>
            <a:r>
              <a:rPr lang="fr-FR" sz="2200" b="1" dirty="0" smtClean="0">
                <a:latin typeface="Palatino Linotype" pitchFamily="18" charset="0"/>
              </a:rPr>
              <a:t>P</a:t>
            </a:r>
            <a:r>
              <a:rPr lang="fr-FR" sz="2200" dirty="0" smtClean="0">
                <a:latin typeface="Palatino Linotype" pitchFamily="18" charset="0"/>
              </a:rPr>
              <a:t>arc </a:t>
            </a:r>
            <a:r>
              <a:rPr lang="fr-FR" sz="2200" b="1" dirty="0" smtClean="0">
                <a:latin typeface="Palatino Linotype" pitchFamily="18" charset="0"/>
              </a:rPr>
              <a:t>N</a:t>
            </a:r>
            <a:r>
              <a:rPr lang="fr-FR" sz="2200" dirty="0" smtClean="0">
                <a:latin typeface="Palatino Linotype" pitchFamily="18" charset="0"/>
              </a:rPr>
              <a:t>ational du </a:t>
            </a:r>
            <a:r>
              <a:rPr lang="fr-FR" sz="2200" b="1" dirty="0" smtClean="0">
                <a:latin typeface="Palatino Linotype" pitchFamily="18" charset="0"/>
              </a:rPr>
              <a:t>G</a:t>
            </a:r>
            <a:r>
              <a:rPr lang="fr-FR" sz="2200" dirty="0" smtClean="0">
                <a:latin typeface="Palatino Linotype" pitchFamily="18" charset="0"/>
              </a:rPr>
              <a:t>ouraya;</a:t>
            </a:r>
          </a:p>
          <a:p>
            <a:pPr marL="72000"/>
            <a:r>
              <a:rPr lang="fr-FR" sz="2200" dirty="0" smtClean="0">
                <a:latin typeface="Palatino Linotype" pitchFamily="18" charset="0"/>
              </a:rPr>
              <a:t>-Un (1) représentant des </a:t>
            </a:r>
            <a:r>
              <a:rPr lang="fr-FR" sz="2200" b="1" dirty="0" smtClean="0">
                <a:latin typeface="Palatino Linotype" pitchFamily="18" charset="0"/>
              </a:rPr>
              <a:t>associations</a:t>
            </a:r>
            <a:r>
              <a:rPr lang="fr-FR" sz="2200" dirty="0" smtClean="0">
                <a:latin typeface="Palatino Linotype" pitchFamily="18" charset="0"/>
              </a:rPr>
              <a:t> locales </a:t>
            </a:r>
            <a:r>
              <a:rPr lang="fr-FR" sz="2200" b="1" dirty="0" smtClean="0">
                <a:latin typeface="Palatino Linotype" pitchFamily="18" charset="0"/>
              </a:rPr>
              <a:t>activant</a:t>
            </a:r>
            <a:r>
              <a:rPr lang="fr-FR" sz="2200" dirty="0" smtClean="0">
                <a:latin typeface="Palatino Linotype" pitchFamily="18" charset="0"/>
              </a:rPr>
              <a:t> dans le </a:t>
            </a:r>
            <a:r>
              <a:rPr lang="fr-FR" sz="2200" b="1" dirty="0" smtClean="0">
                <a:latin typeface="Palatino Linotype" pitchFamily="18" charset="0"/>
              </a:rPr>
              <a:t>domaine</a:t>
            </a:r>
            <a:r>
              <a:rPr lang="fr-FR" sz="2200" dirty="0" smtClean="0">
                <a:latin typeface="Palatino Linotype" pitchFamily="18" charset="0"/>
              </a:rPr>
              <a:t> de </a:t>
            </a:r>
            <a:r>
              <a:rPr lang="fr-FR" sz="2200" b="1" dirty="0" smtClean="0">
                <a:latin typeface="Palatino Linotype" pitchFamily="18" charset="0"/>
              </a:rPr>
              <a:t>l'environnement</a:t>
            </a:r>
            <a:r>
              <a:rPr lang="fr-FR" sz="2200" dirty="0" smtClean="0">
                <a:latin typeface="Palatino Linotype" pitchFamily="18" charset="0"/>
              </a:rPr>
              <a:t> ;</a:t>
            </a:r>
          </a:p>
          <a:p>
            <a:pPr marL="72000"/>
            <a:r>
              <a:rPr lang="fr-FR" sz="2200" dirty="0" smtClean="0">
                <a:latin typeface="Palatino Linotype" pitchFamily="18" charset="0"/>
              </a:rPr>
              <a:t>-Un (1) représentant des </a:t>
            </a:r>
            <a:r>
              <a:rPr lang="fr-FR" sz="2200" b="1" dirty="0" smtClean="0">
                <a:latin typeface="Palatino Linotype" pitchFamily="18" charset="0"/>
              </a:rPr>
              <a:t>associations</a:t>
            </a:r>
            <a:r>
              <a:rPr lang="fr-FR" sz="2200" dirty="0" smtClean="0">
                <a:latin typeface="Palatino Linotype" pitchFamily="18" charset="0"/>
              </a:rPr>
              <a:t> </a:t>
            </a:r>
            <a:r>
              <a:rPr lang="fr-FR" sz="2200" b="1" dirty="0" smtClean="0">
                <a:latin typeface="Palatino Linotype" pitchFamily="18" charset="0"/>
              </a:rPr>
              <a:t>activant</a:t>
            </a:r>
            <a:r>
              <a:rPr lang="fr-FR" sz="2200" dirty="0" smtClean="0">
                <a:latin typeface="Palatino Linotype" pitchFamily="18" charset="0"/>
              </a:rPr>
              <a:t> dans le </a:t>
            </a:r>
            <a:r>
              <a:rPr lang="fr-FR" sz="2200" b="1" dirty="0" smtClean="0">
                <a:latin typeface="Palatino Linotype" pitchFamily="18" charset="0"/>
              </a:rPr>
              <a:t>domaine</a:t>
            </a:r>
            <a:r>
              <a:rPr lang="fr-FR" sz="2200" dirty="0" smtClean="0">
                <a:latin typeface="Palatino Linotype" pitchFamily="18" charset="0"/>
              </a:rPr>
              <a:t> de la </a:t>
            </a:r>
            <a:r>
              <a:rPr lang="fr-FR" sz="2200" b="1" dirty="0" smtClean="0">
                <a:latin typeface="Palatino Linotype" pitchFamily="18" charset="0"/>
              </a:rPr>
              <a:t>pêche</a:t>
            </a:r>
            <a:r>
              <a:rPr lang="fr-FR" sz="2200" dirty="0" smtClean="0">
                <a:latin typeface="Palatino Linotype" pitchFamily="18" charset="0"/>
              </a:rPr>
              <a:t> et de </a:t>
            </a:r>
            <a:r>
              <a:rPr lang="fr-FR" sz="2200" b="1" dirty="0" smtClean="0">
                <a:latin typeface="Palatino Linotype" pitchFamily="18" charset="0"/>
              </a:rPr>
              <a:t>l’aquaculture</a:t>
            </a:r>
            <a:r>
              <a:rPr lang="fr-FR" sz="2200" dirty="0" smtClean="0">
                <a:latin typeface="Palatino Linotype" pitchFamily="18" charset="0"/>
              </a:rPr>
              <a:t>.</a:t>
            </a:r>
          </a:p>
          <a:p>
            <a:pPr marL="72000"/>
            <a:r>
              <a:rPr lang="fr-FR" sz="2200" dirty="0" smtClean="0">
                <a:latin typeface="Palatino Linotype" pitchFamily="18" charset="0"/>
              </a:rPr>
              <a:t>La commission de wilaya des aires protégées peut faire appel à des experts et/ou à toute personne susceptible de l‘éclairer dans ses travaux.</a:t>
            </a:r>
            <a:endParaRPr lang="fr-FR" sz="2200" dirty="0">
              <a:latin typeface="Palatino Linotype" pitchFamily="18" charset="0"/>
            </a:endParaRPr>
          </a:p>
        </p:txBody>
      </p:sp>
      <p:sp>
        <p:nvSpPr>
          <p:cNvPr id="2" name="Titre 1"/>
          <p:cNvSpPr txBox="1">
            <a:spLocks/>
          </p:cNvSpPr>
          <p:nvPr/>
        </p:nvSpPr>
        <p:spPr>
          <a:xfrm>
            <a:off x="2346288" y="1710639"/>
            <a:ext cx="10144196" cy="761078"/>
          </a:xfrm>
          <a:prstGeom prst="rect">
            <a:avLst/>
          </a:prstGeom>
          <a:noFill/>
          <a:ln>
            <a:noFill/>
          </a:ln>
        </p:spPr>
        <p:style>
          <a:lnRef idx="0">
            <a:schemeClr val="dk1"/>
          </a:lnRef>
          <a:fillRef idx="3">
            <a:schemeClr val="dk1"/>
          </a:fillRef>
          <a:effectRef idx="3">
            <a:schemeClr val="dk1"/>
          </a:effectRef>
          <a:fontRef idx="minor">
            <a:schemeClr val="lt1"/>
          </a:fontRef>
        </p:style>
        <p:txBody>
          <a:bodyPr vert="horz" lIns="148087" tIns="74044" rIns="148087" bIns="74044" rtlCol="0" anchor="b">
            <a:noAutofit/>
          </a:bodyPr>
          <a:lstStyle/>
          <a:p>
            <a:pPr algn="ctr" defTabSz="1480872">
              <a:spcBef>
                <a:spcPct val="0"/>
              </a:spcBef>
              <a:defRPr/>
            </a:pPr>
            <a:r>
              <a:rPr lang="fr-FR" sz="3600" b="1" cap="all" dirty="0" smtClean="0">
                <a:ln>
                  <a:solidFill>
                    <a:schemeClr val="tx1"/>
                  </a:solidFill>
                </a:ln>
                <a:solidFill>
                  <a:schemeClr val="tx1"/>
                </a:solidFill>
                <a:effectLst>
                  <a:outerShdw blurRad="38100" dist="38100" dir="2700000" algn="tl">
                    <a:srgbClr val="000000">
                      <a:alpha val="43137"/>
                    </a:srgbClr>
                  </a:outerShdw>
                </a:effectLst>
                <a:latin typeface="Palatino Linotype" pitchFamily="18" charset="0"/>
              </a:rPr>
              <a:t>Composition de la commission </a:t>
            </a:r>
            <a:endParaRPr lang="fr-FR" sz="3600" b="1" dirty="0" smtClean="0">
              <a:solidFill>
                <a:schemeClr val="tx1"/>
              </a:solidFill>
              <a:effectLst>
                <a:outerShdw blurRad="38100" dist="38100" dir="2700000" algn="tl">
                  <a:srgbClr val="000000">
                    <a:alpha val="43137"/>
                  </a:srgbClr>
                </a:outerShdw>
              </a:effectLst>
              <a:latin typeface="Palatino Linotype" pitchFamily="18" charset="0"/>
              <a:ea typeface="+mj-ea"/>
              <a:cs typeface="+mj-cs"/>
            </a:endParaRPr>
          </a:p>
        </p:txBody>
      </p:sp>
      <p:sp>
        <p:nvSpPr>
          <p:cNvPr id="4" name="Espace réservé du numéro de diapositive 3"/>
          <p:cNvSpPr>
            <a:spLocks noGrp="1"/>
          </p:cNvSpPr>
          <p:nvPr>
            <p:ph type="sldNum" sz="quarter" idx="12"/>
          </p:nvPr>
        </p:nvSpPr>
        <p:spPr/>
        <p:txBody>
          <a:bodyPr/>
          <a:lstStyle/>
          <a:p>
            <a:fld id="{51BA8911-D390-4A3C-901F-676D1C3709EC}" type="slidenum">
              <a:rPr lang="fr-FR" smtClean="0">
                <a:solidFill>
                  <a:schemeClr val="tx1"/>
                </a:solidFill>
              </a:rPr>
              <a:pPr/>
              <a:t>6</a:t>
            </a:fld>
            <a:endParaRPr lang="fr-FR"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8"/>
          <p:cNvSpPr>
            <a:spLocks noChangeArrowheads="1"/>
          </p:cNvSpPr>
          <p:nvPr/>
        </p:nvSpPr>
        <p:spPr bwMode="auto">
          <a:xfrm>
            <a:off x="3203544" y="3547375"/>
            <a:ext cx="9501254" cy="4312970"/>
          </a:xfrm>
          <a:prstGeom prst="rect">
            <a:avLst/>
          </a:prstGeom>
          <a:noFill/>
          <a:ln>
            <a:noFill/>
            <a:headEnd/>
            <a:tailEnd/>
          </a:ln>
        </p:spPr>
        <p:style>
          <a:lnRef idx="1">
            <a:schemeClr val="accent5"/>
          </a:lnRef>
          <a:fillRef idx="2">
            <a:schemeClr val="accent5"/>
          </a:fillRef>
          <a:effectRef idx="1">
            <a:schemeClr val="accent5"/>
          </a:effectRef>
          <a:fontRef idx="minor">
            <a:schemeClr val="dk1"/>
          </a:fontRef>
        </p:style>
        <p:txBody>
          <a:bodyPr wrap="square" lIns="291589" tIns="291589" rIns="291589" bIns="291589">
            <a:spAutoFit/>
          </a:bodyPr>
          <a:lstStyle/>
          <a:p>
            <a:pPr marL="72000"/>
            <a:endParaRPr lang="fr-FR" sz="2800" b="1" dirty="0" smtClean="0">
              <a:latin typeface="Palatino Linotype" pitchFamily="18" charset="0"/>
            </a:endParaRPr>
          </a:p>
          <a:p>
            <a:pPr marL="72000"/>
            <a:endParaRPr lang="fr-FR" sz="3000" b="1" dirty="0" smtClean="0">
              <a:latin typeface="Palatino Linotype" pitchFamily="18" charset="0"/>
            </a:endParaRPr>
          </a:p>
          <a:p>
            <a:pPr marL="72000"/>
            <a:r>
              <a:rPr lang="fr-FR" sz="3000" b="1" dirty="0" smtClean="0">
                <a:latin typeface="Palatino Linotype" pitchFamily="18" charset="0"/>
              </a:rPr>
              <a:t>-</a:t>
            </a:r>
            <a:r>
              <a:rPr lang="fr-FR" sz="3200" b="1" dirty="0" smtClean="0">
                <a:latin typeface="Palatino Linotype" pitchFamily="18" charset="0"/>
              </a:rPr>
              <a:t>Emettre un avis sur la proposition  et l’opportunité de classement.  </a:t>
            </a:r>
          </a:p>
          <a:p>
            <a:pPr marL="72000"/>
            <a:r>
              <a:rPr lang="fr-FR" sz="3200" b="1" dirty="0" smtClean="0">
                <a:latin typeface="Palatino Linotype" pitchFamily="18" charset="0"/>
              </a:rPr>
              <a:t>-Approbation des études de classement de sites en aires protégées</a:t>
            </a:r>
          </a:p>
          <a:p>
            <a:pPr marL="72000"/>
            <a:endParaRPr lang="fr-FR" sz="2800" b="1" dirty="0" smtClean="0">
              <a:latin typeface="Palatino Linotype" pitchFamily="18" charset="0"/>
            </a:endParaRPr>
          </a:p>
          <a:p>
            <a:pPr marL="72000"/>
            <a:endParaRPr lang="fr-FR" sz="2800" b="1" dirty="0">
              <a:latin typeface="Palatino Linotype" pitchFamily="18" charset="0"/>
            </a:endParaRPr>
          </a:p>
        </p:txBody>
      </p:sp>
      <p:sp>
        <p:nvSpPr>
          <p:cNvPr id="4" name="Titre 1"/>
          <p:cNvSpPr txBox="1">
            <a:spLocks/>
          </p:cNvSpPr>
          <p:nvPr/>
        </p:nvSpPr>
        <p:spPr>
          <a:xfrm>
            <a:off x="3203544" y="3043221"/>
            <a:ext cx="8429684" cy="761078"/>
          </a:xfrm>
          <a:prstGeom prst="rect">
            <a:avLst/>
          </a:prstGeom>
          <a:noFill/>
          <a:ln>
            <a:noFill/>
          </a:ln>
        </p:spPr>
        <p:style>
          <a:lnRef idx="0">
            <a:schemeClr val="dk1"/>
          </a:lnRef>
          <a:fillRef idx="3">
            <a:schemeClr val="dk1"/>
          </a:fillRef>
          <a:effectRef idx="3">
            <a:schemeClr val="dk1"/>
          </a:effectRef>
          <a:fontRef idx="minor">
            <a:schemeClr val="lt1"/>
          </a:fontRef>
        </p:style>
        <p:txBody>
          <a:bodyPr vert="horz" lIns="148087" tIns="74044" rIns="148087" bIns="74044" rtlCol="0" anchor="ctr">
            <a:noAutofit/>
          </a:bodyPr>
          <a:lstStyle/>
          <a:p>
            <a:pPr algn="ctr" defTabSz="1480872">
              <a:spcBef>
                <a:spcPct val="0"/>
              </a:spcBef>
              <a:defRPr/>
            </a:pPr>
            <a:r>
              <a:rPr lang="fr-FR" sz="3600" b="1" cap="all" dirty="0" smtClean="0">
                <a:ln>
                  <a:solidFill>
                    <a:schemeClr val="tx1"/>
                  </a:solidFill>
                </a:ln>
                <a:solidFill>
                  <a:schemeClr val="tx1"/>
                </a:solidFill>
                <a:effectLst>
                  <a:outerShdw blurRad="38100" dist="38100" dir="2700000" algn="tl">
                    <a:srgbClr val="000000">
                      <a:alpha val="43137"/>
                    </a:srgbClr>
                  </a:outerShdw>
                </a:effectLst>
                <a:latin typeface="Palatino Linotype" pitchFamily="18" charset="0"/>
              </a:rPr>
              <a:t>mission de la commission </a:t>
            </a:r>
            <a:endParaRPr lang="fr-FR" sz="3600" b="1" dirty="0" smtClean="0">
              <a:solidFill>
                <a:schemeClr val="tx1"/>
              </a:solidFill>
              <a:effectLst>
                <a:outerShdw blurRad="38100" dist="38100" dir="2700000" algn="tl">
                  <a:srgbClr val="000000">
                    <a:alpha val="43137"/>
                  </a:srgbClr>
                </a:outerShdw>
              </a:effectLst>
              <a:latin typeface="Palatino Linotype" pitchFamily="18" charset="0"/>
              <a:ea typeface="+mj-ea"/>
              <a:cs typeface="+mj-cs"/>
            </a:endParaRPr>
          </a:p>
        </p:txBody>
      </p:sp>
      <p:sp>
        <p:nvSpPr>
          <p:cNvPr id="5" name="Espace réservé du numéro de diapositive 4"/>
          <p:cNvSpPr>
            <a:spLocks noGrp="1"/>
          </p:cNvSpPr>
          <p:nvPr>
            <p:ph type="sldNum" sz="quarter" idx="12"/>
          </p:nvPr>
        </p:nvSpPr>
        <p:spPr/>
        <p:txBody>
          <a:bodyPr/>
          <a:lstStyle/>
          <a:p>
            <a:fld id="{51BA8911-D390-4A3C-901F-676D1C3709EC}" type="slidenum">
              <a:rPr lang="fr-FR" smtClean="0">
                <a:solidFill>
                  <a:schemeClr val="tx1"/>
                </a:solidFill>
              </a:rPr>
              <a:pPr/>
              <a:t>7</a:t>
            </a:fld>
            <a:endParaRPr lang="fr-FR">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2417726" y="4273897"/>
            <a:ext cx="10572824" cy="3543528"/>
          </a:xfrm>
          <a:prstGeom prst="rect">
            <a:avLst/>
          </a:prstGeom>
          <a:noFill/>
          <a:ln>
            <a:noFill/>
            <a:headEnd/>
            <a:tailEnd/>
          </a:ln>
        </p:spPr>
        <p:style>
          <a:lnRef idx="1">
            <a:schemeClr val="accent5"/>
          </a:lnRef>
          <a:fillRef idx="2">
            <a:schemeClr val="accent5"/>
          </a:fillRef>
          <a:effectRef idx="1">
            <a:schemeClr val="accent5"/>
          </a:effectRef>
          <a:fontRef idx="minor">
            <a:schemeClr val="dk1"/>
          </a:fontRef>
        </p:style>
        <p:txBody>
          <a:bodyPr wrap="square" lIns="291589" tIns="291589" rIns="291589" bIns="291589">
            <a:spAutoFit/>
          </a:bodyPr>
          <a:lstStyle/>
          <a:p>
            <a:pPr marL="72000" algn="just"/>
            <a:r>
              <a:rPr lang="fr-FR" sz="3200" b="1" dirty="0" smtClean="0">
                <a:latin typeface="Palatino Linotype" pitchFamily="18" charset="0"/>
              </a:rPr>
              <a:t> Espace géographiquement délimité, voué spécialement à la protection et au maintien de la diversité biologique, aux ressources naturelles associées ; pour ces fins, ce dernier doit être légalement désigné, réglementé et administré par des moyens efficaces et juridiques.</a:t>
            </a:r>
            <a:endParaRPr lang="fr-FR" sz="3200" b="1" dirty="0">
              <a:latin typeface="Palatino Linotype" pitchFamily="18" charset="0"/>
            </a:endParaRPr>
          </a:p>
        </p:txBody>
      </p:sp>
      <p:sp>
        <p:nvSpPr>
          <p:cNvPr id="4" name="Titre 1"/>
          <p:cNvSpPr txBox="1">
            <a:spLocks/>
          </p:cNvSpPr>
          <p:nvPr/>
        </p:nvSpPr>
        <p:spPr>
          <a:xfrm>
            <a:off x="2346288" y="2471717"/>
            <a:ext cx="10215634" cy="1232531"/>
          </a:xfrm>
          <a:prstGeom prst="rect">
            <a:avLst/>
          </a:prstGeom>
          <a:noFill/>
          <a:ln>
            <a:noFill/>
          </a:ln>
        </p:spPr>
        <p:style>
          <a:lnRef idx="0">
            <a:schemeClr val="dk1"/>
          </a:lnRef>
          <a:fillRef idx="3">
            <a:schemeClr val="dk1"/>
          </a:fillRef>
          <a:effectRef idx="3">
            <a:schemeClr val="dk1"/>
          </a:effectRef>
          <a:fontRef idx="minor">
            <a:schemeClr val="lt1"/>
          </a:fontRef>
        </p:style>
        <p:txBody>
          <a:bodyPr vert="horz" lIns="148087" tIns="74044" rIns="148087" bIns="74044" rtlCol="0" anchor="ctr">
            <a:noAutofit/>
          </a:bodyPr>
          <a:lstStyle/>
          <a:p>
            <a:pPr algn="ctr" defTabSz="1480872">
              <a:spcBef>
                <a:spcPct val="0"/>
              </a:spcBef>
              <a:defRPr/>
            </a:pPr>
            <a:r>
              <a:rPr lang="fr-FR" sz="3600" b="1" cap="all" dirty="0" smtClean="0">
                <a:ln>
                  <a:solidFill>
                    <a:schemeClr val="tx1"/>
                  </a:solidFill>
                </a:ln>
                <a:solidFill>
                  <a:schemeClr val="tx1"/>
                </a:solidFill>
                <a:effectLst>
                  <a:outerShdw blurRad="38100" dist="38100" dir="2700000" algn="tl">
                    <a:srgbClr val="000000">
                      <a:alpha val="43137"/>
                    </a:srgbClr>
                  </a:outerShdw>
                </a:effectLst>
                <a:latin typeface="Palatino Linotype" pitchFamily="18" charset="0"/>
              </a:rPr>
              <a:t>Définition de l’aire protégée au sens de la loi 11-02 du  17 février 2011</a:t>
            </a:r>
          </a:p>
          <a:p>
            <a:pPr algn="ctr" defTabSz="1480872">
              <a:spcBef>
                <a:spcPct val="0"/>
              </a:spcBef>
              <a:defRPr/>
            </a:pPr>
            <a:r>
              <a:rPr lang="fr-FR" sz="3600" b="1" cap="all" dirty="0" smtClean="0">
                <a:ln>
                  <a:solidFill>
                    <a:schemeClr val="tx1"/>
                  </a:solidFill>
                </a:ln>
                <a:solidFill>
                  <a:schemeClr val="tx1"/>
                </a:solidFill>
                <a:effectLst>
                  <a:outerShdw blurRad="38100" dist="38100" dir="2700000" algn="tl">
                    <a:srgbClr val="000000">
                      <a:alpha val="43137"/>
                    </a:srgbClr>
                  </a:outerShdw>
                </a:effectLst>
                <a:latin typeface="Palatino Linotype" pitchFamily="18" charset="0"/>
              </a:rPr>
              <a:t>Relative aux aires </a:t>
            </a:r>
            <a:r>
              <a:rPr lang="fr-FR" sz="3600" b="1" cap="all" dirty="0" err="1" smtClean="0">
                <a:ln>
                  <a:solidFill>
                    <a:schemeClr val="tx1"/>
                  </a:solidFill>
                </a:ln>
                <a:solidFill>
                  <a:schemeClr val="tx1"/>
                </a:solidFill>
                <a:effectLst>
                  <a:outerShdw blurRad="38100" dist="38100" dir="2700000" algn="tl">
                    <a:srgbClr val="000000">
                      <a:alpha val="43137"/>
                    </a:srgbClr>
                  </a:outerShdw>
                </a:effectLst>
                <a:latin typeface="Palatino Linotype" pitchFamily="18" charset="0"/>
              </a:rPr>
              <a:t>protegées</a:t>
            </a:r>
            <a:r>
              <a:rPr lang="fr-FR" sz="3600" b="1" cap="all" dirty="0" smtClean="0">
                <a:ln>
                  <a:solidFill>
                    <a:schemeClr val="tx1"/>
                  </a:solidFill>
                </a:ln>
                <a:solidFill>
                  <a:schemeClr val="tx1"/>
                </a:solidFill>
                <a:effectLst>
                  <a:outerShdw blurRad="38100" dist="38100" dir="2700000" algn="tl">
                    <a:srgbClr val="000000">
                      <a:alpha val="43137"/>
                    </a:srgbClr>
                  </a:outerShdw>
                </a:effectLst>
                <a:latin typeface="Palatino Linotype" pitchFamily="18" charset="0"/>
              </a:rPr>
              <a:t> dans le cadre du </a:t>
            </a:r>
            <a:r>
              <a:rPr lang="fr-FR" sz="3600" b="1" cap="all" dirty="0" err="1" smtClean="0">
                <a:ln>
                  <a:solidFill>
                    <a:schemeClr val="tx1"/>
                  </a:solidFill>
                </a:ln>
                <a:solidFill>
                  <a:schemeClr val="tx1"/>
                </a:solidFill>
                <a:effectLst>
                  <a:outerShdw blurRad="38100" dist="38100" dir="2700000" algn="tl">
                    <a:srgbClr val="000000">
                      <a:alpha val="43137"/>
                    </a:srgbClr>
                  </a:outerShdw>
                </a:effectLst>
                <a:latin typeface="Palatino Linotype" pitchFamily="18" charset="0"/>
              </a:rPr>
              <a:t>developpement</a:t>
            </a:r>
            <a:r>
              <a:rPr lang="fr-FR" sz="3600" b="1" cap="all" dirty="0" smtClean="0">
                <a:ln>
                  <a:solidFill>
                    <a:schemeClr val="tx1"/>
                  </a:solidFill>
                </a:ln>
                <a:solidFill>
                  <a:schemeClr val="tx1"/>
                </a:solidFill>
                <a:effectLst>
                  <a:outerShdw blurRad="38100" dist="38100" dir="2700000" algn="tl">
                    <a:srgbClr val="000000">
                      <a:alpha val="43137"/>
                    </a:srgbClr>
                  </a:outerShdw>
                </a:effectLst>
                <a:latin typeface="Palatino Linotype" pitchFamily="18" charset="0"/>
              </a:rPr>
              <a:t> durable.</a:t>
            </a:r>
            <a:endParaRPr lang="fr-FR" sz="3600" b="1" dirty="0" smtClean="0">
              <a:solidFill>
                <a:schemeClr val="tx1"/>
              </a:solidFill>
              <a:effectLst>
                <a:outerShdw blurRad="38100" dist="38100" dir="2700000" algn="tl">
                  <a:srgbClr val="000000">
                    <a:alpha val="43137"/>
                  </a:srgbClr>
                </a:outerShdw>
              </a:effectLst>
              <a:latin typeface="Palatino Linotype" pitchFamily="18" charset="0"/>
              <a:ea typeface="+mj-ea"/>
              <a:cs typeface="+mj-cs"/>
            </a:endParaRPr>
          </a:p>
        </p:txBody>
      </p:sp>
      <p:sp>
        <p:nvSpPr>
          <p:cNvPr id="6" name="Espace réservé du numéro de diapositive 5"/>
          <p:cNvSpPr>
            <a:spLocks noGrp="1"/>
          </p:cNvSpPr>
          <p:nvPr>
            <p:ph type="sldNum" sz="quarter" idx="12"/>
          </p:nvPr>
        </p:nvSpPr>
        <p:spPr/>
        <p:txBody>
          <a:bodyPr/>
          <a:lstStyle/>
          <a:p>
            <a:fld id="{51BA8911-D390-4A3C-901F-676D1C3709EC}" type="slidenum">
              <a:rPr lang="fr-FR" smtClean="0">
                <a:solidFill>
                  <a:schemeClr val="tx1"/>
                </a:solidFill>
              </a:rPr>
              <a:pPr/>
              <a:t>8</a:t>
            </a:fld>
            <a:endParaRPr lang="fr-FR">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2131974" y="3200913"/>
            <a:ext cx="10858576" cy="5020856"/>
          </a:xfrm>
          <a:prstGeom prst="rect">
            <a:avLst/>
          </a:prstGeom>
          <a:noFill/>
          <a:ln>
            <a:noFill/>
            <a:headEnd/>
            <a:tailEnd/>
          </a:ln>
        </p:spPr>
        <p:style>
          <a:lnRef idx="1">
            <a:schemeClr val="accent5"/>
          </a:lnRef>
          <a:fillRef idx="2">
            <a:schemeClr val="accent5"/>
          </a:fillRef>
          <a:effectRef idx="1">
            <a:schemeClr val="accent5"/>
          </a:effectRef>
          <a:fontRef idx="minor">
            <a:schemeClr val="dk1"/>
          </a:fontRef>
        </p:style>
        <p:txBody>
          <a:bodyPr wrap="square" lIns="291589" tIns="291589" rIns="291589" bIns="291589">
            <a:spAutoFit/>
          </a:bodyPr>
          <a:lstStyle/>
          <a:p>
            <a:pPr marL="72000"/>
            <a:r>
              <a:rPr lang="fr-FR" sz="3200" b="1" dirty="0" smtClean="0">
                <a:latin typeface="Palatino Linotype" pitchFamily="18" charset="0"/>
              </a:rPr>
              <a:t>Les Aires protégées sont classées en sept (07) catégories:</a:t>
            </a:r>
          </a:p>
          <a:p>
            <a:pPr marL="72000"/>
            <a:r>
              <a:rPr lang="fr-FR" sz="3200" b="1" dirty="0" smtClean="0">
                <a:latin typeface="Palatino Linotype" pitchFamily="18" charset="0"/>
              </a:rPr>
              <a:t>	- parc national. </a:t>
            </a:r>
          </a:p>
          <a:p>
            <a:pPr marL="72000"/>
            <a:r>
              <a:rPr lang="fr-FR" sz="3200" b="1" dirty="0" smtClean="0">
                <a:latin typeface="Palatino Linotype" pitchFamily="18" charset="0"/>
              </a:rPr>
              <a:t>	- parc naturelle.</a:t>
            </a:r>
          </a:p>
          <a:p>
            <a:pPr marL="72000"/>
            <a:r>
              <a:rPr lang="fr-FR" sz="3200" b="1" dirty="0" smtClean="0">
                <a:latin typeface="Palatino Linotype" pitchFamily="18" charset="0"/>
              </a:rPr>
              <a:t>	- réserve naturelle intégrale.</a:t>
            </a:r>
          </a:p>
          <a:p>
            <a:pPr marL="72000"/>
            <a:r>
              <a:rPr lang="fr-FR" sz="3200" b="1" dirty="0" smtClean="0">
                <a:latin typeface="Palatino Linotype" pitchFamily="18" charset="0"/>
              </a:rPr>
              <a:t>	- réserve naturelle.</a:t>
            </a:r>
          </a:p>
          <a:p>
            <a:pPr marL="1433513" indent="-719138"/>
            <a:r>
              <a:rPr lang="fr-FR" sz="3200" b="1" dirty="0" smtClean="0">
                <a:latin typeface="Palatino Linotype" pitchFamily="18" charset="0"/>
              </a:rPr>
              <a:t>	 - réserve de gestion des habitats et des espèces.</a:t>
            </a:r>
          </a:p>
          <a:p>
            <a:pPr marL="72000"/>
            <a:r>
              <a:rPr lang="fr-FR" sz="3200" b="1" dirty="0" smtClean="0">
                <a:latin typeface="Palatino Linotype" pitchFamily="18" charset="0"/>
              </a:rPr>
              <a:t>	- site naturelle.</a:t>
            </a:r>
          </a:p>
          <a:p>
            <a:pPr marL="72000"/>
            <a:r>
              <a:rPr lang="fr-FR" sz="3200" b="1" dirty="0" smtClean="0">
                <a:latin typeface="Palatino Linotype" pitchFamily="18" charset="0"/>
              </a:rPr>
              <a:t>	- corridor biologique. </a:t>
            </a:r>
            <a:endParaRPr lang="fr-FR" sz="3200" b="1" dirty="0">
              <a:latin typeface="Palatino Linotype" pitchFamily="18" charset="0"/>
            </a:endParaRPr>
          </a:p>
        </p:txBody>
      </p:sp>
      <p:sp>
        <p:nvSpPr>
          <p:cNvPr id="4" name="Titre 1"/>
          <p:cNvSpPr txBox="1">
            <a:spLocks/>
          </p:cNvSpPr>
          <p:nvPr/>
        </p:nvSpPr>
        <p:spPr>
          <a:xfrm>
            <a:off x="2917792" y="2686031"/>
            <a:ext cx="9358378" cy="761078"/>
          </a:xfrm>
          <a:prstGeom prst="rect">
            <a:avLst/>
          </a:prstGeom>
          <a:noFill/>
          <a:ln>
            <a:noFill/>
          </a:ln>
        </p:spPr>
        <p:style>
          <a:lnRef idx="0">
            <a:schemeClr val="dk1"/>
          </a:lnRef>
          <a:fillRef idx="3">
            <a:schemeClr val="dk1"/>
          </a:fillRef>
          <a:effectRef idx="3">
            <a:schemeClr val="dk1"/>
          </a:effectRef>
          <a:fontRef idx="minor">
            <a:schemeClr val="lt1"/>
          </a:fontRef>
        </p:style>
        <p:txBody>
          <a:bodyPr vert="horz" lIns="148087" tIns="74044" rIns="148087" bIns="74044" rtlCol="0" anchor="b">
            <a:noAutofit/>
          </a:bodyPr>
          <a:lstStyle/>
          <a:p>
            <a:pPr algn="ctr" defTabSz="1480872">
              <a:spcBef>
                <a:spcPct val="0"/>
              </a:spcBef>
              <a:defRPr/>
            </a:pPr>
            <a:r>
              <a:rPr lang="fr-FR" sz="3000" b="1" dirty="0" smtClean="0">
                <a:solidFill>
                  <a:schemeClr val="tx1"/>
                </a:solidFill>
                <a:effectLst>
                  <a:outerShdw blurRad="38100" dist="38100" dir="2700000" algn="tl">
                    <a:srgbClr val="000000">
                      <a:alpha val="43137"/>
                    </a:srgbClr>
                  </a:outerShdw>
                </a:effectLst>
                <a:latin typeface="Palatino Linotype" pitchFamily="18" charset="0"/>
                <a:ea typeface="+mj-ea"/>
                <a:cs typeface="+mj-cs"/>
              </a:rPr>
              <a:t>CATÉGORIES DES AIRES PROTÉGÉES.</a:t>
            </a:r>
          </a:p>
        </p:txBody>
      </p:sp>
      <p:sp>
        <p:nvSpPr>
          <p:cNvPr id="6" name="Espace réservé du numéro de diapositive 5"/>
          <p:cNvSpPr>
            <a:spLocks noGrp="1"/>
          </p:cNvSpPr>
          <p:nvPr>
            <p:ph type="sldNum" sz="quarter" idx="12"/>
          </p:nvPr>
        </p:nvSpPr>
        <p:spPr/>
        <p:txBody>
          <a:bodyPr/>
          <a:lstStyle/>
          <a:p>
            <a:fld id="{51BA8911-D390-4A3C-901F-676D1C3709EC}" type="slidenum">
              <a:rPr lang="fr-FR" smtClean="0">
                <a:solidFill>
                  <a:schemeClr val="tx1"/>
                </a:solidFill>
              </a:rPr>
              <a:pPr/>
              <a:t>9</a:t>
            </a:fld>
            <a:endParaRPr lang="fr-FR"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2730</TotalTime>
  <Words>745</Words>
  <Application>Microsoft Office PowerPoint</Application>
  <PresentationFormat>Personnalisé</PresentationFormat>
  <Paragraphs>110</Paragraphs>
  <Slides>14</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14</vt:i4>
      </vt:variant>
    </vt:vector>
  </HeadingPairs>
  <TitlesOfParts>
    <vt:vector size="20" baseType="lpstr">
      <vt:lpstr>Arial</vt:lpstr>
      <vt:lpstr>Arial Black</vt:lpstr>
      <vt:lpstr>Calibri</vt:lpstr>
      <vt:lpstr>Palatino Linotype</vt:lpstr>
      <vt:lpstr>Times New Roman</vt:lpstr>
      <vt:lpstr>Thème Office</vt:lpstr>
      <vt:lpstr>Présentation PowerPoint</vt:lpstr>
      <vt:lpstr>Présentation PowerPoint</vt:lpstr>
      <vt:lpstr>Présentation PowerPoint</vt:lpstr>
      <vt:lpstr>                        CADRE  REGLEMENTAIRE :   */ Loi n° 02-02 du 05 février 2002 relative à la protection et à la valorisation du littoral.  */ Loi n° 03-10 du 19 juillet 2003, relative à la protection  de l’environnement dans le cadre du développement durable.   */ Lois n°11-02 du 17 février 2011 relative aux aires protégées dans le cadre du développement durable.  */ Lois n°14-07 du 09 aout 2014 relative aux ressources biologiques.  */ Décret exécutif n°16-259 du 10 octobre 2016 fixant les modalités d’organisation et de fonctionnement de la commission nationale et des commissions de wilaya des aires protégées.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FlikaTech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La loi N° 02-02 du 05 Février 2002 relative à la protection et à la valorisation du Littoral </dc:title>
  <dc:creator>client</dc:creator>
  <cp:lastModifiedBy>PC-AV-TARGA</cp:lastModifiedBy>
  <cp:revision>336</cp:revision>
  <dcterms:created xsi:type="dcterms:W3CDTF">2016-12-08T07:55:47Z</dcterms:created>
  <dcterms:modified xsi:type="dcterms:W3CDTF">2017-03-14T08:48:50Z</dcterms:modified>
</cp:coreProperties>
</file>